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sldIdLst>
    <p:sldId id="256" r:id="rId2"/>
    <p:sldId id="263" r:id="rId3"/>
    <p:sldId id="264" r:id="rId4"/>
    <p:sldId id="266" r:id="rId5"/>
    <p:sldId id="265" r:id="rId6"/>
    <p:sldId id="267" r:id="rId7"/>
    <p:sldId id="268" r:id="rId8"/>
    <p:sldId id="269" r:id="rId9"/>
    <p:sldId id="270" r:id="rId10"/>
    <p:sldId id="257" r:id="rId11"/>
    <p:sldId id="271" r:id="rId12"/>
    <p:sldId id="261" r:id="rId13"/>
    <p:sldId id="262" r:id="rId14"/>
    <p:sldId id="272" r:id="rId15"/>
    <p:sldId id="273" r:id="rId16"/>
    <p:sldId id="274" r:id="rId17"/>
    <p:sldId id="275" r:id="rId18"/>
    <p:sldId id="276" r:id="rId19"/>
    <p:sldId id="277" r:id="rId20"/>
    <p:sldId id="278" r:id="rId2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6" d="100"/>
          <a:sy n="86" d="100"/>
        </p:scale>
        <p:origin x="96" y="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C18BDD01-7DF5-4405-94CC-468D315E2C19}" type="datetimeFigureOut">
              <a:rPr lang="tr-TR" smtClean="0"/>
              <a:pPr/>
              <a:t>07.06.2018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60370DA-BB92-474C-9212-F7A49D25BFC1}" type="slidenum">
              <a:rPr lang="tr-TR" smtClean="0"/>
              <a:pPr/>
              <a:t>‹#›</a:t>
            </a:fld>
            <a:endParaRPr lang="tr-T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9792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Date Placeholder 2"/>
          <p:cNvSpPr>
            <a:spLocks noGrp="1"/>
          </p:cNvSpPr>
          <p:nvPr>
            <p:ph type="dt" sz="half" idx="10"/>
          </p:nvPr>
        </p:nvSpPr>
        <p:spPr/>
        <p:txBody>
          <a:bodyPr/>
          <a:lstStyle/>
          <a:p>
            <a:fld id="{C18BDD01-7DF5-4405-94CC-468D315E2C19}" type="datetimeFigureOut">
              <a:rPr lang="tr-TR" smtClean="0"/>
              <a:pPr/>
              <a:t>07.06.2018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E60370DA-BB92-474C-9212-F7A49D25BFC1}" type="slidenum">
              <a:rPr lang="tr-TR" smtClean="0"/>
              <a:pPr/>
              <a:t>‹#›</a:t>
            </a:fld>
            <a:endParaRPr lang="tr-TR"/>
          </a:p>
        </p:txBody>
      </p:sp>
    </p:spTree>
    <p:extLst>
      <p:ext uri="{BB962C8B-B14F-4D97-AF65-F5344CB8AC3E}">
        <p14:creationId xmlns:p14="http://schemas.microsoft.com/office/powerpoint/2010/main" val="260685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C18BDD01-7DF5-4405-94CC-468D315E2C19}" type="datetimeFigureOut">
              <a:rPr lang="tr-TR" smtClean="0"/>
              <a:pPr/>
              <a:t>07.06.2018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60370DA-BB92-474C-9212-F7A49D25BFC1}" type="slidenum">
              <a:rPr lang="tr-TR" smtClean="0"/>
              <a:pPr/>
              <a:t>‹#›</a:t>
            </a:fld>
            <a:endParaRPr lang="tr-TR"/>
          </a:p>
        </p:txBody>
      </p:sp>
    </p:spTree>
    <p:extLst>
      <p:ext uri="{BB962C8B-B14F-4D97-AF65-F5344CB8AC3E}">
        <p14:creationId xmlns:p14="http://schemas.microsoft.com/office/powerpoint/2010/main" val="34133224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C18BDD01-7DF5-4405-94CC-468D315E2C19}" type="datetimeFigureOut">
              <a:rPr lang="tr-TR" smtClean="0"/>
              <a:pPr/>
              <a:t>07.06.2018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60370DA-BB92-474C-9212-F7A49D25BFC1}" type="slidenum">
              <a:rPr lang="tr-TR" smtClean="0"/>
              <a:pPr/>
              <a:t>‹#›</a:t>
            </a:fld>
            <a:endParaRPr lang="tr-T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534994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C18BDD01-7DF5-4405-94CC-468D315E2C19}" type="datetimeFigureOut">
              <a:rPr lang="tr-TR" smtClean="0"/>
              <a:pPr/>
              <a:t>07.06.2018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60370DA-BB92-474C-9212-F7A49D25BFC1}" type="slidenum">
              <a:rPr lang="tr-TR" smtClean="0"/>
              <a:pPr/>
              <a:t>‹#›</a:t>
            </a:fld>
            <a:endParaRPr lang="tr-TR"/>
          </a:p>
        </p:txBody>
      </p:sp>
    </p:spTree>
    <p:extLst>
      <p:ext uri="{BB962C8B-B14F-4D97-AF65-F5344CB8AC3E}">
        <p14:creationId xmlns:p14="http://schemas.microsoft.com/office/powerpoint/2010/main" val="23201910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tr-TR" smtClean="0"/>
              <a:t>Asıl metin stillerini düzenlemek için tıklatın</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C18BDD01-7DF5-4405-94CC-468D315E2C19}" type="datetimeFigureOut">
              <a:rPr lang="tr-TR" smtClean="0"/>
              <a:pPr/>
              <a:t>07.06.2018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60370DA-BB92-474C-9212-F7A49D25BFC1}" type="slidenum">
              <a:rPr lang="tr-TR" smtClean="0"/>
              <a:pPr/>
              <a:t>‹#›</a:t>
            </a:fld>
            <a:endParaRPr lang="tr-T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8209169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tr-TR" smtClean="0"/>
              <a:t>Asıl metin stillerini düzenlemek için tıklatın</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C18BDD01-7DF5-4405-94CC-468D315E2C19}" type="datetimeFigureOut">
              <a:rPr lang="tr-TR" smtClean="0"/>
              <a:pPr/>
              <a:t>07.06.2018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60370DA-BB92-474C-9212-F7A49D25BFC1}" type="slidenum">
              <a:rPr lang="tr-TR" smtClean="0"/>
              <a:pPr/>
              <a:t>‹#›</a:t>
            </a:fld>
            <a:endParaRPr lang="tr-TR"/>
          </a:p>
        </p:txBody>
      </p:sp>
    </p:spTree>
    <p:extLst>
      <p:ext uri="{BB962C8B-B14F-4D97-AF65-F5344CB8AC3E}">
        <p14:creationId xmlns:p14="http://schemas.microsoft.com/office/powerpoint/2010/main" val="42332667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C18BDD01-7DF5-4405-94CC-468D315E2C19}" type="datetimeFigureOut">
              <a:rPr lang="tr-TR" smtClean="0"/>
              <a:pPr/>
              <a:t>07.06.2018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60370DA-BB92-474C-9212-F7A49D25BFC1}" type="slidenum">
              <a:rPr lang="tr-TR" smtClean="0"/>
              <a:pPr/>
              <a:t>‹#›</a:t>
            </a:fld>
            <a:endParaRPr lang="tr-TR"/>
          </a:p>
        </p:txBody>
      </p:sp>
    </p:spTree>
    <p:extLst>
      <p:ext uri="{BB962C8B-B14F-4D97-AF65-F5344CB8AC3E}">
        <p14:creationId xmlns:p14="http://schemas.microsoft.com/office/powerpoint/2010/main" val="17464268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C18BDD01-7DF5-4405-94CC-468D315E2C19}" type="datetimeFigureOut">
              <a:rPr lang="tr-TR" smtClean="0"/>
              <a:pPr/>
              <a:t>07.06.2018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60370DA-BB92-474C-9212-F7A49D25BFC1}" type="slidenum">
              <a:rPr lang="tr-TR" smtClean="0"/>
              <a:pPr/>
              <a:t>‹#›</a:t>
            </a:fld>
            <a:endParaRPr lang="tr-TR"/>
          </a:p>
        </p:txBody>
      </p:sp>
    </p:spTree>
    <p:extLst>
      <p:ext uri="{BB962C8B-B14F-4D97-AF65-F5344CB8AC3E}">
        <p14:creationId xmlns:p14="http://schemas.microsoft.com/office/powerpoint/2010/main" val="1164568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nchor="ct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C18BDD01-7DF5-4405-94CC-468D315E2C19}" type="datetimeFigureOut">
              <a:rPr lang="tr-TR" smtClean="0"/>
              <a:pPr/>
              <a:t>07.06.2018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60370DA-BB92-474C-9212-F7A49D25BFC1}" type="slidenum">
              <a:rPr lang="tr-TR" smtClean="0"/>
              <a:pPr/>
              <a:t>‹#›</a:t>
            </a:fld>
            <a:endParaRPr lang="tr-TR"/>
          </a:p>
        </p:txBody>
      </p:sp>
    </p:spTree>
    <p:extLst>
      <p:ext uri="{BB962C8B-B14F-4D97-AF65-F5344CB8AC3E}">
        <p14:creationId xmlns:p14="http://schemas.microsoft.com/office/powerpoint/2010/main" val="3733976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C18BDD01-7DF5-4405-94CC-468D315E2C19}" type="datetimeFigureOut">
              <a:rPr lang="tr-TR" smtClean="0"/>
              <a:pPr/>
              <a:t>07.06.2018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60370DA-BB92-474C-9212-F7A49D25BFC1}" type="slidenum">
              <a:rPr lang="tr-TR" smtClean="0"/>
              <a:pPr/>
              <a:t>‹#›</a:t>
            </a:fld>
            <a:endParaRPr lang="tr-TR"/>
          </a:p>
        </p:txBody>
      </p:sp>
    </p:spTree>
    <p:extLst>
      <p:ext uri="{BB962C8B-B14F-4D97-AF65-F5344CB8AC3E}">
        <p14:creationId xmlns:p14="http://schemas.microsoft.com/office/powerpoint/2010/main" val="3986382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C18BDD01-7DF5-4405-94CC-468D315E2C19}" type="datetimeFigureOut">
              <a:rPr lang="tr-TR" smtClean="0"/>
              <a:pPr/>
              <a:t>07.06.2018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60370DA-BB92-474C-9212-F7A49D25BFC1}" type="slidenum">
              <a:rPr lang="tr-TR" smtClean="0"/>
              <a:pPr/>
              <a:t>‹#›</a:t>
            </a:fld>
            <a:endParaRPr lang="tr-TR"/>
          </a:p>
        </p:txBody>
      </p:sp>
    </p:spTree>
    <p:extLst>
      <p:ext uri="{BB962C8B-B14F-4D97-AF65-F5344CB8AC3E}">
        <p14:creationId xmlns:p14="http://schemas.microsoft.com/office/powerpoint/2010/main" val="2521208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C18BDD01-7DF5-4405-94CC-468D315E2C19}" type="datetimeFigureOut">
              <a:rPr lang="tr-TR" smtClean="0"/>
              <a:pPr/>
              <a:t>07.06.2018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E60370DA-BB92-474C-9212-F7A49D25BFC1}" type="slidenum">
              <a:rPr lang="tr-TR" smtClean="0"/>
              <a:pPr/>
              <a:t>‹#›</a:t>
            </a:fld>
            <a:endParaRPr lang="tr-TR"/>
          </a:p>
        </p:txBody>
      </p:sp>
    </p:spTree>
    <p:extLst>
      <p:ext uri="{BB962C8B-B14F-4D97-AF65-F5344CB8AC3E}">
        <p14:creationId xmlns:p14="http://schemas.microsoft.com/office/powerpoint/2010/main" val="3551013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C18BDD01-7DF5-4405-94CC-468D315E2C19}" type="datetimeFigureOut">
              <a:rPr lang="tr-TR" smtClean="0"/>
              <a:pPr/>
              <a:t>07.06.2018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E60370DA-BB92-474C-9212-F7A49D25BFC1}" type="slidenum">
              <a:rPr lang="tr-TR" smtClean="0"/>
              <a:pPr/>
              <a:t>‹#›</a:t>
            </a:fld>
            <a:endParaRPr lang="tr-TR"/>
          </a:p>
        </p:txBody>
      </p:sp>
    </p:spTree>
    <p:extLst>
      <p:ext uri="{BB962C8B-B14F-4D97-AF65-F5344CB8AC3E}">
        <p14:creationId xmlns:p14="http://schemas.microsoft.com/office/powerpoint/2010/main" val="2990275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8BDD01-7DF5-4405-94CC-468D315E2C19}" type="datetimeFigureOut">
              <a:rPr lang="tr-TR" smtClean="0"/>
              <a:pPr/>
              <a:t>07.06.2018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E60370DA-BB92-474C-9212-F7A49D25BFC1}" type="slidenum">
              <a:rPr lang="tr-TR" smtClean="0"/>
              <a:pPr/>
              <a:t>‹#›</a:t>
            </a:fld>
            <a:endParaRPr lang="tr-TR"/>
          </a:p>
        </p:txBody>
      </p:sp>
    </p:spTree>
    <p:extLst>
      <p:ext uri="{BB962C8B-B14F-4D97-AF65-F5344CB8AC3E}">
        <p14:creationId xmlns:p14="http://schemas.microsoft.com/office/powerpoint/2010/main" val="1915010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C18BDD01-7DF5-4405-94CC-468D315E2C19}" type="datetimeFigureOut">
              <a:rPr lang="tr-TR" smtClean="0"/>
              <a:pPr/>
              <a:t>07.06.2018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60370DA-BB92-474C-9212-F7A49D25BFC1}" type="slidenum">
              <a:rPr lang="tr-TR" smtClean="0"/>
              <a:pPr/>
              <a:t>‹#›</a:t>
            </a:fld>
            <a:endParaRPr lang="tr-TR"/>
          </a:p>
        </p:txBody>
      </p:sp>
    </p:spTree>
    <p:extLst>
      <p:ext uri="{BB962C8B-B14F-4D97-AF65-F5344CB8AC3E}">
        <p14:creationId xmlns:p14="http://schemas.microsoft.com/office/powerpoint/2010/main" val="3947019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tr-TR" smtClean="0"/>
              <a:t>Asıl başlık stili için tıklatın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C18BDD01-7DF5-4405-94CC-468D315E2C19}" type="datetimeFigureOut">
              <a:rPr lang="tr-TR" smtClean="0"/>
              <a:pPr/>
              <a:t>07.06.2018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60370DA-BB92-474C-9212-F7A49D25BFC1}" type="slidenum">
              <a:rPr lang="tr-TR" smtClean="0"/>
              <a:pPr/>
              <a:t>‹#›</a:t>
            </a:fld>
            <a:endParaRPr lang="tr-TR"/>
          </a:p>
        </p:txBody>
      </p:sp>
    </p:spTree>
    <p:extLst>
      <p:ext uri="{BB962C8B-B14F-4D97-AF65-F5344CB8AC3E}">
        <p14:creationId xmlns:p14="http://schemas.microsoft.com/office/powerpoint/2010/main" val="3708307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C18BDD01-7DF5-4405-94CC-468D315E2C19}" type="datetimeFigureOut">
              <a:rPr lang="tr-TR" smtClean="0"/>
              <a:pPr/>
              <a:t>07.06.2018</a:t>
            </a:fld>
            <a:endParaRPr lang="tr-T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tr-T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E60370DA-BB92-474C-9212-F7A49D25BFC1}" type="slidenum">
              <a:rPr lang="tr-TR" smtClean="0"/>
              <a:pPr/>
              <a:t>‹#›</a:t>
            </a:fld>
            <a:endParaRPr lang="tr-TR"/>
          </a:p>
        </p:txBody>
      </p:sp>
    </p:spTree>
    <p:extLst>
      <p:ext uri="{BB962C8B-B14F-4D97-AF65-F5344CB8AC3E}">
        <p14:creationId xmlns:p14="http://schemas.microsoft.com/office/powerpoint/2010/main" val="4219109792"/>
      </p:ext>
    </p:extLst>
  </p:cSld>
  <p:clrMap bg1="dk1" tx1="lt1" bg2="dk2"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ctrTitle"/>
          </p:nvPr>
        </p:nvSpPr>
        <p:spPr/>
        <p:txBody>
          <a:bodyPr/>
          <a:lstStyle/>
          <a:p>
            <a:r>
              <a:rPr lang="tr-TR" dirty="0" err="1" smtClean="0"/>
              <a:t>QuestIons</a:t>
            </a:r>
            <a:r>
              <a:rPr lang="tr-TR" dirty="0" smtClean="0"/>
              <a:t> </a:t>
            </a:r>
            <a:r>
              <a:rPr lang="tr-TR" dirty="0" err="1" smtClean="0"/>
              <a:t>for</a:t>
            </a:r>
            <a:r>
              <a:rPr lang="tr-TR" dirty="0" smtClean="0"/>
              <a:t> </a:t>
            </a:r>
            <a:r>
              <a:rPr lang="tr-TR" dirty="0" err="1" smtClean="0"/>
              <a:t>Istanbul</a:t>
            </a:r>
            <a:r>
              <a:rPr lang="tr-TR" dirty="0" smtClean="0"/>
              <a:t> </a:t>
            </a:r>
            <a:r>
              <a:rPr lang="tr-TR" dirty="0" err="1" smtClean="0"/>
              <a:t>meetIng</a:t>
            </a:r>
            <a:endParaRPr lang="tr-TR" dirty="0"/>
          </a:p>
        </p:txBody>
      </p:sp>
      <p:sp>
        <p:nvSpPr>
          <p:cNvPr id="3" name="Alt Başlık 2"/>
          <p:cNvSpPr>
            <a:spLocks noGrp="1"/>
          </p:cNvSpPr>
          <p:nvPr>
            <p:ph type="subTitle" idx="1"/>
          </p:nvPr>
        </p:nvSpPr>
        <p:spPr/>
        <p:txBody>
          <a:bodyPr/>
          <a:lstStyle/>
          <a:p>
            <a:endParaRPr lang="tr-TR" dirty="0"/>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81614" y="4983256"/>
            <a:ext cx="1962899" cy="560685"/>
          </a:xfrm>
          <a:prstGeom prst="rect">
            <a:avLst/>
          </a:prstGeom>
        </p:spPr>
      </p:pic>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846" y="4129663"/>
            <a:ext cx="1402346" cy="1414278"/>
          </a:xfrm>
          <a:prstGeom prst="rect">
            <a:avLst/>
          </a:prstGeom>
        </p:spPr>
      </p:pic>
      <p:pic>
        <p:nvPicPr>
          <p:cNvPr id="8" name="Resim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4212" y="224678"/>
            <a:ext cx="1188655" cy="792591"/>
          </a:xfrm>
          <a:prstGeom prst="rect">
            <a:avLst/>
          </a:prstGeom>
        </p:spPr>
      </p:pic>
      <p:pic>
        <p:nvPicPr>
          <p:cNvPr id="9" name="Resim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49738" y="224678"/>
            <a:ext cx="1268146" cy="792591"/>
          </a:xfrm>
          <a:prstGeom prst="rect">
            <a:avLst/>
          </a:prstGeom>
        </p:spPr>
      </p:pic>
      <p:pic>
        <p:nvPicPr>
          <p:cNvPr id="10" name="Resim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94756" y="224679"/>
            <a:ext cx="1256050" cy="792590"/>
          </a:xfrm>
          <a:prstGeom prst="rect">
            <a:avLst/>
          </a:prstGeom>
        </p:spPr>
      </p:pic>
      <p:pic>
        <p:nvPicPr>
          <p:cNvPr id="11" name="Resim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49519" y="194037"/>
            <a:ext cx="1243811" cy="823232"/>
          </a:xfrm>
          <a:prstGeom prst="rect">
            <a:avLst/>
          </a:prstGeom>
        </p:spPr>
      </p:pic>
      <p:pic>
        <p:nvPicPr>
          <p:cNvPr id="12" name="Resim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40935" y="4110394"/>
            <a:ext cx="1148028" cy="1414278"/>
          </a:xfrm>
          <a:prstGeom prst="rect">
            <a:avLst/>
          </a:prstGeom>
        </p:spPr>
      </p:pic>
    </p:spTree>
    <p:extLst>
      <p:ext uri="{BB962C8B-B14F-4D97-AF65-F5344CB8AC3E}">
        <p14:creationId xmlns:p14="http://schemas.microsoft.com/office/powerpoint/2010/main" val="2884908844"/>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4212" y="3090041"/>
            <a:ext cx="8534400" cy="1211025"/>
          </a:xfrm>
        </p:spPr>
        <p:txBody>
          <a:bodyPr>
            <a:noAutofit/>
          </a:bodyPr>
          <a:lstStyle/>
          <a:p>
            <a:pPr>
              <a:buNone/>
            </a:pPr>
            <a:r>
              <a:rPr lang="tr-TR" sz="1600" b="1" dirty="0" smtClean="0"/>
              <a:t>7.</a:t>
            </a:r>
            <a:r>
              <a:rPr lang="tr-TR" sz="1600" b="1" dirty="0" err="1" smtClean="0"/>
              <a:t>What</a:t>
            </a:r>
            <a:r>
              <a:rPr lang="tr-TR" sz="1600" b="1" dirty="0" smtClean="0"/>
              <a:t> </a:t>
            </a:r>
            <a:r>
              <a:rPr lang="tr-TR" sz="1600" b="1" dirty="0" err="1" smtClean="0"/>
              <a:t>kind</a:t>
            </a:r>
            <a:r>
              <a:rPr lang="tr-TR" sz="1600" b="1" dirty="0" smtClean="0"/>
              <a:t> of </a:t>
            </a:r>
            <a:r>
              <a:rPr lang="tr-TR" sz="1600" b="1" dirty="0" err="1" smtClean="0"/>
              <a:t>transportation</a:t>
            </a:r>
            <a:r>
              <a:rPr lang="tr-TR" sz="1600" b="1" dirty="0" smtClean="0"/>
              <a:t> </a:t>
            </a:r>
            <a:r>
              <a:rPr lang="tr-TR" sz="1600" b="1" dirty="0" err="1" smtClean="0"/>
              <a:t>systems</a:t>
            </a:r>
            <a:r>
              <a:rPr lang="tr-TR" sz="1600" b="1" dirty="0" smtClean="0"/>
              <a:t> do </a:t>
            </a:r>
            <a:r>
              <a:rPr lang="tr-TR" sz="1600" b="1" dirty="0" err="1" smtClean="0"/>
              <a:t>you</a:t>
            </a:r>
            <a:r>
              <a:rPr lang="tr-TR" sz="1600" b="1" dirty="0" smtClean="0"/>
              <a:t> </a:t>
            </a:r>
            <a:r>
              <a:rPr lang="tr-TR" sz="1600" b="1" dirty="0" err="1" smtClean="0"/>
              <a:t>have</a:t>
            </a:r>
            <a:r>
              <a:rPr lang="tr-TR" sz="1600" b="1" dirty="0" smtClean="0"/>
              <a:t> in </a:t>
            </a:r>
            <a:r>
              <a:rPr lang="tr-TR" sz="1600" b="1" dirty="0" err="1" smtClean="0"/>
              <a:t>your</a:t>
            </a:r>
            <a:r>
              <a:rPr lang="tr-TR" sz="1600" b="1" dirty="0" smtClean="0"/>
              <a:t> </a:t>
            </a:r>
            <a:r>
              <a:rPr lang="tr-TR" sz="1600" b="1" dirty="0" err="1" smtClean="0"/>
              <a:t>country</a:t>
            </a:r>
            <a:r>
              <a:rPr lang="tr-TR" sz="1600" b="1" dirty="0" smtClean="0"/>
              <a:t>/</a:t>
            </a:r>
            <a:r>
              <a:rPr lang="tr-TR" sz="1600" b="1" dirty="0" err="1" smtClean="0"/>
              <a:t>region</a:t>
            </a:r>
            <a:r>
              <a:rPr lang="tr-TR" sz="1600" b="1" dirty="0" smtClean="0"/>
              <a:t>? </a:t>
            </a:r>
            <a:r>
              <a:rPr lang="tr-TR" sz="1600" b="1" dirty="0" err="1" smtClean="0"/>
              <a:t>Which</a:t>
            </a:r>
            <a:r>
              <a:rPr lang="tr-TR" sz="1600" b="1" dirty="0" smtClean="0"/>
              <a:t> </a:t>
            </a:r>
            <a:r>
              <a:rPr lang="tr-TR" sz="1600" b="1" dirty="0" err="1" smtClean="0"/>
              <a:t>ones</a:t>
            </a:r>
            <a:r>
              <a:rPr lang="tr-TR" sz="1600" b="1" dirty="0" smtClean="0"/>
              <a:t> do </a:t>
            </a:r>
            <a:r>
              <a:rPr lang="tr-TR" sz="1600" b="1" dirty="0" err="1" smtClean="0"/>
              <a:t>you</a:t>
            </a:r>
            <a:r>
              <a:rPr lang="tr-TR" sz="1600" b="1" dirty="0" smtClean="0"/>
              <a:t> </a:t>
            </a:r>
            <a:r>
              <a:rPr lang="tr-TR" sz="1600" b="1" dirty="0" err="1" smtClean="0"/>
              <a:t>use</a:t>
            </a:r>
            <a:r>
              <a:rPr lang="tr-TR" sz="1600" b="1" dirty="0" smtClean="0"/>
              <a:t> </a:t>
            </a:r>
            <a:r>
              <a:rPr lang="tr-TR" sz="1600" b="1" dirty="0" err="1" smtClean="0"/>
              <a:t>or</a:t>
            </a:r>
            <a:r>
              <a:rPr lang="tr-TR" sz="1600" b="1" dirty="0" smtClean="0"/>
              <a:t> </a:t>
            </a:r>
            <a:r>
              <a:rPr lang="tr-TR" sz="1600" b="1" dirty="0" err="1" smtClean="0"/>
              <a:t>prefer</a:t>
            </a:r>
            <a:r>
              <a:rPr lang="tr-TR" sz="1600" b="1" dirty="0" smtClean="0"/>
              <a:t> in </a:t>
            </a:r>
            <a:r>
              <a:rPr lang="tr-TR" sz="1600" b="1" dirty="0" err="1" smtClean="0"/>
              <a:t>your</a:t>
            </a:r>
            <a:r>
              <a:rPr lang="tr-TR" sz="1600" b="1" dirty="0" smtClean="0"/>
              <a:t> </a:t>
            </a:r>
            <a:r>
              <a:rPr lang="tr-TR" sz="1600" b="1" dirty="0" err="1" smtClean="0"/>
              <a:t>daily</a:t>
            </a:r>
            <a:r>
              <a:rPr lang="tr-TR" sz="1600" b="1" dirty="0" smtClean="0"/>
              <a:t> life? </a:t>
            </a:r>
            <a:r>
              <a:rPr lang="tr-TR" sz="1600" b="1" dirty="0" err="1" smtClean="0"/>
              <a:t>Whivh</a:t>
            </a:r>
            <a:r>
              <a:rPr lang="tr-TR" sz="1600" b="1" dirty="0" smtClean="0"/>
              <a:t> </a:t>
            </a:r>
            <a:r>
              <a:rPr lang="tr-TR" sz="1600" b="1" dirty="0" err="1" smtClean="0"/>
              <a:t>one</a:t>
            </a:r>
            <a:r>
              <a:rPr lang="tr-TR" sz="1600" b="1" dirty="0" smtClean="0"/>
              <a:t> do </a:t>
            </a:r>
            <a:r>
              <a:rPr lang="tr-TR" sz="1600" b="1" dirty="0" err="1" smtClean="0"/>
              <a:t>you</a:t>
            </a:r>
            <a:r>
              <a:rPr lang="tr-TR" sz="1600" b="1" dirty="0" smtClean="0"/>
              <a:t> </a:t>
            </a:r>
            <a:r>
              <a:rPr lang="tr-TR" sz="1600" b="1" dirty="0" err="1" smtClean="0"/>
              <a:t>think</a:t>
            </a:r>
            <a:r>
              <a:rPr lang="tr-TR" sz="1600" b="1" dirty="0" smtClean="0"/>
              <a:t> </a:t>
            </a:r>
            <a:r>
              <a:rPr lang="tr-TR" sz="1600" b="1" dirty="0" err="1" smtClean="0"/>
              <a:t>more</a:t>
            </a:r>
            <a:r>
              <a:rPr lang="tr-TR" sz="1600" b="1" dirty="0" smtClean="0"/>
              <a:t> </a:t>
            </a:r>
            <a:r>
              <a:rPr lang="tr-TR" sz="1600" b="1" dirty="0" err="1" smtClean="0"/>
              <a:t>environmental</a:t>
            </a:r>
            <a:r>
              <a:rPr lang="tr-TR" sz="1600" b="1" dirty="0" smtClean="0"/>
              <a:t> </a:t>
            </a:r>
            <a:r>
              <a:rPr lang="tr-TR" sz="1600" b="1" dirty="0" err="1" smtClean="0"/>
              <a:t>and</a:t>
            </a:r>
            <a:r>
              <a:rPr lang="tr-TR" sz="1600" b="1" dirty="0" smtClean="0"/>
              <a:t> </a:t>
            </a:r>
            <a:r>
              <a:rPr lang="tr-TR" sz="1600" b="1" dirty="0" err="1" smtClean="0"/>
              <a:t>sustainable</a:t>
            </a:r>
            <a:r>
              <a:rPr lang="tr-TR" sz="1600" b="1" dirty="0" smtClean="0"/>
              <a:t>?</a:t>
            </a:r>
          </a:p>
          <a:p>
            <a:r>
              <a:rPr lang="tr-TR" sz="1600" b="1" dirty="0" err="1" smtClean="0"/>
              <a:t>Portugal</a:t>
            </a:r>
            <a:endParaRPr lang="tr-TR" sz="1600" b="1" dirty="0" smtClean="0"/>
          </a:p>
          <a:p>
            <a:pPr>
              <a:buNone/>
            </a:pPr>
            <a:r>
              <a:rPr lang="tr-TR" sz="1600" dirty="0" err="1" smtClean="0"/>
              <a:t>The</a:t>
            </a:r>
            <a:r>
              <a:rPr lang="tr-TR" sz="1600" dirty="0" smtClean="0"/>
              <a:t> </a:t>
            </a:r>
            <a:r>
              <a:rPr lang="tr-TR" sz="1600" dirty="0" err="1" smtClean="0"/>
              <a:t>most</a:t>
            </a:r>
            <a:r>
              <a:rPr lang="tr-TR" sz="1600" dirty="0" smtClean="0"/>
              <a:t> transport </a:t>
            </a:r>
            <a:r>
              <a:rPr lang="tr-TR" sz="1600" dirty="0" err="1" smtClean="0"/>
              <a:t>system</a:t>
            </a:r>
            <a:r>
              <a:rPr lang="tr-TR" sz="1600" dirty="0" smtClean="0"/>
              <a:t> </a:t>
            </a:r>
            <a:r>
              <a:rPr lang="tr-TR" sz="1600" dirty="0" err="1" smtClean="0"/>
              <a:t>used</a:t>
            </a:r>
            <a:r>
              <a:rPr lang="tr-TR" sz="1600" dirty="0" smtClean="0"/>
              <a:t> ıs </a:t>
            </a:r>
            <a:r>
              <a:rPr lang="tr-TR" sz="1600" dirty="0" err="1" smtClean="0"/>
              <a:t>the</a:t>
            </a:r>
            <a:r>
              <a:rPr lang="tr-TR" sz="1600" dirty="0" smtClean="0"/>
              <a:t> metro </a:t>
            </a:r>
            <a:r>
              <a:rPr lang="tr-TR" sz="1600" dirty="0" err="1" smtClean="0"/>
              <a:t>and</a:t>
            </a:r>
            <a:r>
              <a:rPr lang="tr-TR" sz="1600" dirty="0" smtClean="0"/>
              <a:t> </a:t>
            </a:r>
            <a:r>
              <a:rPr lang="tr-TR" sz="1600" dirty="0" err="1" smtClean="0"/>
              <a:t>ıt’s</a:t>
            </a:r>
            <a:r>
              <a:rPr lang="tr-TR" sz="1600" dirty="0" smtClean="0"/>
              <a:t> </a:t>
            </a:r>
            <a:r>
              <a:rPr lang="tr-TR" sz="1600" dirty="0" err="1" smtClean="0"/>
              <a:t>also</a:t>
            </a:r>
            <a:r>
              <a:rPr lang="tr-TR" sz="1600" dirty="0" smtClean="0"/>
              <a:t> </a:t>
            </a:r>
            <a:r>
              <a:rPr lang="tr-TR" sz="1600" dirty="0" err="1" smtClean="0"/>
              <a:t>the</a:t>
            </a:r>
            <a:r>
              <a:rPr lang="tr-TR" sz="1600" dirty="0" smtClean="0"/>
              <a:t> </a:t>
            </a:r>
            <a:r>
              <a:rPr lang="tr-TR" sz="1600" dirty="0" err="1" smtClean="0"/>
              <a:t>one</a:t>
            </a:r>
            <a:r>
              <a:rPr lang="tr-TR" sz="1600" dirty="0" smtClean="0"/>
              <a:t> </a:t>
            </a:r>
            <a:r>
              <a:rPr lang="tr-TR" sz="1600" dirty="0" err="1" smtClean="0"/>
              <a:t>we</a:t>
            </a:r>
            <a:r>
              <a:rPr lang="tr-TR" sz="1600" dirty="0" smtClean="0"/>
              <a:t> </a:t>
            </a:r>
            <a:r>
              <a:rPr lang="tr-TR" sz="1600" dirty="0" err="1" smtClean="0"/>
              <a:t>prefer</a:t>
            </a:r>
            <a:r>
              <a:rPr lang="tr-TR" sz="1600" dirty="0" smtClean="0"/>
              <a:t>. </a:t>
            </a:r>
            <a:r>
              <a:rPr lang="tr-TR" sz="1600" dirty="0" err="1" smtClean="0"/>
              <a:t>It</a:t>
            </a:r>
            <a:r>
              <a:rPr lang="tr-TR" sz="1600" dirty="0" smtClean="0"/>
              <a:t> </a:t>
            </a:r>
            <a:r>
              <a:rPr lang="tr-TR" sz="1600" dirty="0" err="1" smtClean="0"/>
              <a:t>moves</a:t>
            </a:r>
            <a:r>
              <a:rPr lang="tr-TR" sz="1600" dirty="0" smtClean="0"/>
              <a:t> </a:t>
            </a:r>
            <a:r>
              <a:rPr lang="tr-TR" sz="1600" dirty="0" err="1" smtClean="0"/>
              <a:t>by</a:t>
            </a:r>
            <a:r>
              <a:rPr lang="tr-TR" sz="1600" dirty="0" smtClean="0"/>
              <a:t> </a:t>
            </a:r>
            <a:r>
              <a:rPr lang="tr-TR" sz="1600" dirty="0" err="1" smtClean="0"/>
              <a:t>electrıcıty</a:t>
            </a:r>
            <a:r>
              <a:rPr lang="tr-TR" sz="1600" dirty="0" smtClean="0"/>
              <a:t> </a:t>
            </a:r>
            <a:r>
              <a:rPr lang="tr-TR" sz="1600" dirty="0" err="1" smtClean="0"/>
              <a:t>and</a:t>
            </a:r>
            <a:r>
              <a:rPr lang="tr-TR" sz="1600" dirty="0" smtClean="0"/>
              <a:t> </a:t>
            </a:r>
            <a:r>
              <a:rPr lang="tr-TR" sz="1600" dirty="0" err="1" smtClean="0"/>
              <a:t>less</a:t>
            </a:r>
            <a:r>
              <a:rPr lang="tr-TR" sz="1600" dirty="0" smtClean="0"/>
              <a:t> </a:t>
            </a:r>
            <a:r>
              <a:rPr lang="tr-TR" sz="1600" dirty="0" err="1" smtClean="0"/>
              <a:t>pollutıng</a:t>
            </a:r>
            <a:r>
              <a:rPr lang="tr-TR" sz="1600" dirty="0" smtClean="0"/>
              <a:t> </a:t>
            </a:r>
            <a:r>
              <a:rPr lang="tr-TR" sz="1600" dirty="0" err="1" smtClean="0"/>
              <a:t>one</a:t>
            </a:r>
            <a:r>
              <a:rPr lang="tr-TR" sz="1600" dirty="0" smtClean="0"/>
              <a:t>. </a:t>
            </a:r>
            <a:r>
              <a:rPr lang="tr-TR" sz="1600" dirty="0" err="1" smtClean="0"/>
              <a:t>In</a:t>
            </a:r>
            <a:r>
              <a:rPr lang="tr-TR" sz="1600" dirty="0" smtClean="0"/>
              <a:t> Porto, </a:t>
            </a:r>
            <a:r>
              <a:rPr lang="tr-TR" sz="1600" dirty="0" err="1" smtClean="0"/>
              <a:t>some</a:t>
            </a:r>
            <a:r>
              <a:rPr lang="tr-TR" sz="1600" dirty="0" smtClean="0"/>
              <a:t> </a:t>
            </a:r>
            <a:r>
              <a:rPr lang="tr-TR" sz="1600" dirty="0" err="1" smtClean="0"/>
              <a:t>buses</a:t>
            </a:r>
            <a:r>
              <a:rPr lang="tr-TR" sz="1600" dirty="0" smtClean="0"/>
              <a:t> </a:t>
            </a:r>
            <a:r>
              <a:rPr lang="tr-TR" sz="1600" dirty="0" err="1" smtClean="0"/>
              <a:t>are</a:t>
            </a:r>
            <a:r>
              <a:rPr lang="tr-TR" sz="1600" dirty="0" smtClean="0"/>
              <a:t> </a:t>
            </a:r>
            <a:r>
              <a:rPr lang="tr-TR" sz="1600" dirty="0" err="1" smtClean="0"/>
              <a:t>moved</a:t>
            </a:r>
            <a:r>
              <a:rPr lang="tr-TR" sz="1600" dirty="0" smtClean="0"/>
              <a:t> </a:t>
            </a:r>
            <a:r>
              <a:rPr lang="tr-TR" sz="1600" dirty="0" err="1" smtClean="0"/>
              <a:t>by</a:t>
            </a:r>
            <a:r>
              <a:rPr lang="tr-TR" sz="1600" dirty="0" smtClean="0"/>
              <a:t> </a:t>
            </a:r>
            <a:r>
              <a:rPr lang="tr-TR" sz="1600" dirty="0" err="1" smtClean="0"/>
              <a:t>hydrogen</a:t>
            </a:r>
            <a:r>
              <a:rPr lang="tr-TR" sz="1600" dirty="0" smtClean="0"/>
              <a:t>- a </a:t>
            </a:r>
            <a:r>
              <a:rPr lang="tr-TR" sz="1600" dirty="0" err="1" smtClean="0"/>
              <a:t>technology</a:t>
            </a:r>
            <a:r>
              <a:rPr lang="tr-TR" sz="1600" dirty="0" smtClean="0"/>
              <a:t> </a:t>
            </a:r>
            <a:r>
              <a:rPr lang="tr-TR" sz="1600" dirty="0" err="1" smtClean="0"/>
              <a:t>created</a:t>
            </a:r>
            <a:r>
              <a:rPr lang="tr-TR" sz="1600" dirty="0" smtClean="0"/>
              <a:t> </a:t>
            </a:r>
            <a:r>
              <a:rPr lang="tr-TR" sz="1600" dirty="0" err="1" smtClean="0"/>
              <a:t>by</a:t>
            </a:r>
            <a:r>
              <a:rPr lang="tr-TR" sz="1600" dirty="0" smtClean="0"/>
              <a:t> </a:t>
            </a:r>
            <a:r>
              <a:rPr lang="tr-TR" sz="1600" dirty="0" err="1" smtClean="0"/>
              <a:t>the</a:t>
            </a:r>
            <a:r>
              <a:rPr lang="tr-TR" sz="1600" dirty="0" smtClean="0"/>
              <a:t> </a:t>
            </a:r>
            <a:r>
              <a:rPr lang="tr-TR" sz="1600" dirty="0" err="1" smtClean="0"/>
              <a:t>cıty</a:t>
            </a:r>
            <a:r>
              <a:rPr lang="tr-TR" sz="1600" dirty="0" smtClean="0"/>
              <a:t>. </a:t>
            </a:r>
          </a:p>
          <a:p>
            <a:r>
              <a:rPr lang="tr-TR" sz="1600" b="1" dirty="0" err="1" smtClean="0"/>
              <a:t>Sweden</a:t>
            </a:r>
            <a:endParaRPr lang="tr-TR" sz="1600" b="1" dirty="0" smtClean="0"/>
          </a:p>
          <a:p>
            <a:pPr>
              <a:buNone/>
            </a:pPr>
            <a:r>
              <a:rPr lang="tr-TR" sz="1600" dirty="0" err="1" smtClean="0"/>
              <a:t>Buses</a:t>
            </a:r>
            <a:r>
              <a:rPr lang="tr-TR" sz="1600" dirty="0" smtClean="0"/>
              <a:t> </a:t>
            </a:r>
            <a:r>
              <a:rPr lang="tr-TR" sz="1600" dirty="0" err="1" smtClean="0"/>
              <a:t>are</a:t>
            </a:r>
            <a:r>
              <a:rPr lang="tr-TR" sz="1600" dirty="0" smtClean="0"/>
              <a:t> </a:t>
            </a:r>
            <a:r>
              <a:rPr lang="tr-TR" sz="1600" dirty="0" err="1" smtClean="0"/>
              <a:t>wıdely</a:t>
            </a:r>
            <a:r>
              <a:rPr lang="tr-TR" sz="1600" dirty="0" smtClean="0"/>
              <a:t> </a:t>
            </a:r>
            <a:r>
              <a:rPr lang="tr-TR" sz="1600" dirty="0" err="1" smtClean="0"/>
              <a:t>used</a:t>
            </a:r>
            <a:r>
              <a:rPr lang="tr-TR" sz="1600" dirty="0" smtClean="0"/>
              <a:t> </a:t>
            </a:r>
            <a:r>
              <a:rPr lang="tr-TR" sz="1600" dirty="0" err="1" smtClean="0"/>
              <a:t>ın</a:t>
            </a:r>
            <a:r>
              <a:rPr lang="tr-TR" sz="1600" dirty="0" smtClean="0"/>
              <a:t> </a:t>
            </a:r>
            <a:r>
              <a:rPr lang="tr-TR" sz="1600" dirty="0" err="1" smtClean="0"/>
              <a:t>the</a:t>
            </a:r>
            <a:r>
              <a:rPr lang="tr-TR" sz="1600" dirty="0" smtClean="0"/>
              <a:t> </a:t>
            </a:r>
            <a:r>
              <a:rPr lang="tr-TR" sz="1600" dirty="0" err="1" smtClean="0"/>
              <a:t>smaller</a:t>
            </a:r>
            <a:r>
              <a:rPr lang="tr-TR" sz="1600" dirty="0" smtClean="0"/>
              <a:t> </a:t>
            </a:r>
            <a:r>
              <a:rPr lang="tr-TR" sz="1600" dirty="0" err="1" smtClean="0"/>
              <a:t>cıtıes</a:t>
            </a:r>
            <a:r>
              <a:rPr lang="tr-TR" sz="1600" dirty="0" smtClean="0"/>
              <a:t>, </a:t>
            </a:r>
            <a:r>
              <a:rPr lang="tr-TR" sz="1600" dirty="0" err="1" smtClean="0"/>
              <a:t>whıle</a:t>
            </a:r>
            <a:r>
              <a:rPr lang="tr-TR" sz="1600" dirty="0"/>
              <a:t> </a:t>
            </a:r>
            <a:r>
              <a:rPr lang="tr-TR" sz="1600" dirty="0" err="1" smtClean="0"/>
              <a:t>trams</a:t>
            </a:r>
            <a:r>
              <a:rPr lang="tr-TR" sz="1600" dirty="0" smtClean="0"/>
              <a:t> </a:t>
            </a:r>
            <a:r>
              <a:rPr lang="tr-TR" sz="1600" dirty="0" err="1" smtClean="0"/>
              <a:t>are</a:t>
            </a:r>
            <a:r>
              <a:rPr lang="tr-TR" sz="1600" dirty="0" smtClean="0"/>
              <a:t> </a:t>
            </a:r>
            <a:r>
              <a:rPr lang="tr-TR" sz="1600" dirty="0" err="1" smtClean="0"/>
              <a:t>more</a:t>
            </a:r>
            <a:r>
              <a:rPr lang="tr-TR" sz="1600" dirty="0" smtClean="0"/>
              <a:t> popular </a:t>
            </a:r>
            <a:r>
              <a:rPr lang="tr-TR" sz="1600" dirty="0" err="1" smtClean="0"/>
              <a:t>ın</a:t>
            </a:r>
            <a:r>
              <a:rPr lang="tr-TR" sz="1600" dirty="0"/>
              <a:t> </a:t>
            </a:r>
            <a:r>
              <a:rPr lang="tr-TR" sz="1600" dirty="0" err="1" smtClean="0"/>
              <a:t>larger</a:t>
            </a:r>
            <a:r>
              <a:rPr lang="tr-TR" sz="1600" dirty="0" smtClean="0"/>
              <a:t> </a:t>
            </a:r>
            <a:r>
              <a:rPr lang="tr-TR" sz="1600" dirty="0" err="1" smtClean="0"/>
              <a:t>cıtıes</a:t>
            </a:r>
            <a:r>
              <a:rPr lang="tr-TR" sz="1600" dirty="0" smtClean="0"/>
              <a:t>, </a:t>
            </a:r>
            <a:r>
              <a:rPr lang="tr-TR" sz="1600" dirty="0" err="1" smtClean="0"/>
              <a:t>and</a:t>
            </a:r>
            <a:r>
              <a:rPr lang="tr-TR" sz="1600" dirty="0" smtClean="0"/>
              <a:t> </a:t>
            </a:r>
            <a:r>
              <a:rPr lang="tr-TR" sz="1600" dirty="0" err="1" smtClean="0"/>
              <a:t>cıtıes</a:t>
            </a:r>
            <a:r>
              <a:rPr lang="tr-TR" sz="1600" dirty="0" smtClean="0"/>
              <a:t> </a:t>
            </a:r>
            <a:r>
              <a:rPr lang="tr-TR" sz="1600" dirty="0" err="1" smtClean="0"/>
              <a:t>are</a:t>
            </a:r>
            <a:r>
              <a:rPr lang="tr-TR" sz="1600" dirty="0" smtClean="0"/>
              <a:t> </a:t>
            </a:r>
            <a:r>
              <a:rPr lang="tr-TR" sz="1600" dirty="0" err="1" smtClean="0"/>
              <a:t>connected</a:t>
            </a:r>
            <a:r>
              <a:rPr lang="tr-TR" sz="1600" dirty="0" smtClean="0"/>
              <a:t> </a:t>
            </a:r>
            <a:r>
              <a:rPr lang="tr-TR" sz="1600" dirty="0" err="1" smtClean="0"/>
              <a:t>by</a:t>
            </a:r>
            <a:r>
              <a:rPr lang="tr-TR" sz="1600" dirty="0" smtClean="0"/>
              <a:t> </a:t>
            </a:r>
            <a:r>
              <a:rPr lang="tr-TR" sz="1600" dirty="0" err="1" smtClean="0"/>
              <a:t>traın</a:t>
            </a:r>
            <a:r>
              <a:rPr lang="tr-TR" sz="1600" dirty="0" smtClean="0"/>
              <a:t>. </a:t>
            </a:r>
            <a:r>
              <a:rPr lang="tr-TR" sz="1600" dirty="0" err="1" smtClean="0"/>
              <a:t>Most</a:t>
            </a:r>
            <a:r>
              <a:rPr lang="tr-TR" sz="1600" dirty="0" smtClean="0"/>
              <a:t> </a:t>
            </a:r>
            <a:r>
              <a:rPr lang="tr-TR" sz="1600" dirty="0" err="1" smtClean="0"/>
              <a:t>swedes</a:t>
            </a:r>
            <a:r>
              <a:rPr lang="tr-TR" sz="1600" dirty="0" smtClean="0"/>
              <a:t> </a:t>
            </a:r>
            <a:r>
              <a:rPr lang="tr-TR" sz="1600" dirty="0" err="1" smtClean="0"/>
              <a:t>travel</a:t>
            </a:r>
            <a:r>
              <a:rPr lang="tr-TR" sz="1600" dirty="0" smtClean="0"/>
              <a:t> </a:t>
            </a:r>
            <a:r>
              <a:rPr lang="tr-TR" sz="1600" dirty="0" err="1" smtClean="0"/>
              <a:t>by</a:t>
            </a:r>
            <a:r>
              <a:rPr lang="tr-TR" sz="1600" dirty="0" smtClean="0"/>
              <a:t> </a:t>
            </a:r>
            <a:r>
              <a:rPr lang="tr-TR" sz="1600" dirty="0" err="1" smtClean="0"/>
              <a:t>bus</a:t>
            </a:r>
            <a:r>
              <a:rPr lang="tr-TR" sz="1600" dirty="0" smtClean="0"/>
              <a:t> </a:t>
            </a:r>
            <a:r>
              <a:rPr lang="tr-TR" sz="1600" dirty="0" err="1" smtClean="0"/>
              <a:t>to</a:t>
            </a:r>
            <a:r>
              <a:rPr lang="tr-TR" sz="1600" dirty="0" smtClean="0"/>
              <a:t> </a:t>
            </a:r>
            <a:r>
              <a:rPr lang="tr-TR" sz="1600" dirty="0" err="1" smtClean="0"/>
              <a:t>school</a:t>
            </a:r>
            <a:r>
              <a:rPr lang="tr-TR" sz="1600" dirty="0" smtClean="0"/>
              <a:t>. </a:t>
            </a:r>
            <a:r>
              <a:rPr lang="tr-TR" sz="1600" dirty="0" err="1" smtClean="0"/>
              <a:t>Both</a:t>
            </a:r>
            <a:r>
              <a:rPr lang="tr-TR" sz="1600" dirty="0" smtClean="0"/>
              <a:t> </a:t>
            </a:r>
            <a:r>
              <a:rPr lang="tr-TR" sz="1600" dirty="0" err="1" smtClean="0"/>
              <a:t>buses</a:t>
            </a:r>
            <a:r>
              <a:rPr lang="tr-TR" sz="1600" dirty="0" smtClean="0"/>
              <a:t> </a:t>
            </a:r>
            <a:r>
              <a:rPr lang="tr-TR" sz="1600" dirty="0" err="1" smtClean="0"/>
              <a:t>and</a:t>
            </a:r>
            <a:r>
              <a:rPr lang="tr-TR" sz="1600" dirty="0" smtClean="0"/>
              <a:t> </a:t>
            </a:r>
            <a:r>
              <a:rPr lang="tr-TR" sz="1600" dirty="0" err="1" smtClean="0"/>
              <a:t>traıns</a:t>
            </a:r>
            <a:r>
              <a:rPr lang="tr-TR" sz="1600" dirty="0" smtClean="0"/>
              <a:t> </a:t>
            </a:r>
            <a:r>
              <a:rPr lang="tr-TR" sz="1600" dirty="0" err="1" smtClean="0"/>
              <a:t>are</a:t>
            </a:r>
            <a:r>
              <a:rPr lang="tr-TR" sz="1600" dirty="0" smtClean="0"/>
              <a:t> </a:t>
            </a:r>
            <a:r>
              <a:rPr lang="tr-TR" sz="1600" dirty="0" err="1" smtClean="0"/>
              <a:t>good</a:t>
            </a:r>
            <a:r>
              <a:rPr lang="tr-TR" sz="1600" dirty="0" smtClean="0"/>
              <a:t> </a:t>
            </a:r>
            <a:r>
              <a:rPr lang="tr-TR" sz="1600" dirty="0" err="1" smtClean="0"/>
              <a:t>for</a:t>
            </a:r>
            <a:r>
              <a:rPr lang="tr-TR" sz="1600" dirty="0" smtClean="0"/>
              <a:t> </a:t>
            </a:r>
            <a:r>
              <a:rPr lang="tr-TR" sz="1600" dirty="0" err="1" smtClean="0"/>
              <a:t>the</a:t>
            </a:r>
            <a:r>
              <a:rPr lang="tr-TR" sz="1600" dirty="0" smtClean="0"/>
              <a:t> </a:t>
            </a:r>
            <a:r>
              <a:rPr lang="tr-TR" sz="1600" dirty="0" err="1" smtClean="0"/>
              <a:t>envıroment</a:t>
            </a:r>
            <a:r>
              <a:rPr lang="tr-TR" sz="1600" dirty="0" smtClean="0"/>
              <a:t>, as </a:t>
            </a:r>
            <a:r>
              <a:rPr lang="tr-TR" sz="1600" dirty="0" err="1" smtClean="0"/>
              <a:t>they</a:t>
            </a:r>
            <a:r>
              <a:rPr lang="tr-TR" sz="1600" dirty="0" smtClean="0"/>
              <a:t> can transport </a:t>
            </a:r>
            <a:r>
              <a:rPr lang="tr-TR" sz="1600" dirty="0" err="1" smtClean="0"/>
              <a:t>many</a:t>
            </a:r>
            <a:r>
              <a:rPr lang="tr-TR" sz="1600" dirty="0" smtClean="0"/>
              <a:t> </a:t>
            </a:r>
            <a:r>
              <a:rPr lang="tr-TR" sz="1600" dirty="0" err="1" smtClean="0"/>
              <a:t>people</a:t>
            </a:r>
            <a:r>
              <a:rPr lang="tr-TR" sz="1600" dirty="0" smtClean="0"/>
              <a:t> </a:t>
            </a:r>
            <a:r>
              <a:rPr lang="tr-TR" sz="1600" dirty="0" err="1" smtClean="0"/>
              <a:t>effıcıently</a:t>
            </a:r>
            <a:r>
              <a:rPr lang="tr-TR" sz="1600" dirty="0" smtClean="0"/>
              <a:t>. </a:t>
            </a:r>
          </a:p>
          <a:p>
            <a:r>
              <a:rPr lang="tr-TR" sz="1600" b="1" dirty="0" err="1" smtClean="0"/>
              <a:t>Belgıum</a:t>
            </a:r>
            <a:endParaRPr lang="tr-TR" sz="1600" b="1" dirty="0" smtClean="0"/>
          </a:p>
          <a:p>
            <a:pPr>
              <a:buNone/>
            </a:pPr>
            <a:r>
              <a:rPr lang="tr-TR" sz="1600" dirty="0" err="1" smtClean="0"/>
              <a:t>In</a:t>
            </a:r>
            <a:r>
              <a:rPr lang="tr-TR" sz="1600" dirty="0" smtClean="0"/>
              <a:t> </a:t>
            </a:r>
            <a:r>
              <a:rPr lang="tr-TR" sz="1600" dirty="0" err="1" smtClean="0"/>
              <a:t>Belgıum</a:t>
            </a:r>
            <a:r>
              <a:rPr lang="tr-TR" sz="1600" dirty="0" smtClean="0"/>
              <a:t> </a:t>
            </a:r>
            <a:r>
              <a:rPr lang="tr-TR" sz="1600" dirty="0" err="1" smtClean="0"/>
              <a:t>there</a:t>
            </a:r>
            <a:r>
              <a:rPr lang="tr-TR" sz="1600" dirty="0" smtClean="0"/>
              <a:t> </a:t>
            </a:r>
            <a:r>
              <a:rPr lang="tr-TR" sz="1600" dirty="0" err="1" smtClean="0"/>
              <a:t>are</a:t>
            </a:r>
            <a:r>
              <a:rPr lang="tr-TR" sz="1600" dirty="0"/>
              <a:t> </a:t>
            </a:r>
            <a:r>
              <a:rPr lang="tr-TR" sz="1600" dirty="0" err="1" smtClean="0"/>
              <a:t>bus</a:t>
            </a:r>
            <a:r>
              <a:rPr lang="tr-TR" sz="1600" dirty="0" smtClean="0"/>
              <a:t>, </a:t>
            </a:r>
            <a:r>
              <a:rPr lang="tr-TR" sz="1600" dirty="0" err="1" smtClean="0"/>
              <a:t>traın</a:t>
            </a:r>
            <a:r>
              <a:rPr lang="tr-TR" sz="1600" dirty="0" smtClean="0"/>
              <a:t>, </a:t>
            </a:r>
            <a:r>
              <a:rPr lang="tr-TR" sz="1600" dirty="0" err="1" smtClean="0"/>
              <a:t>bıcycle</a:t>
            </a:r>
            <a:r>
              <a:rPr lang="tr-TR" sz="1600" dirty="0" smtClean="0"/>
              <a:t>, metro, </a:t>
            </a:r>
            <a:r>
              <a:rPr lang="tr-TR" sz="1600" dirty="0" err="1" smtClean="0"/>
              <a:t>carpoolıng</a:t>
            </a:r>
            <a:r>
              <a:rPr lang="tr-TR" sz="1600" dirty="0" smtClean="0"/>
              <a:t>, </a:t>
            </a:r>
            <a:r>
              <a:rPr lang="tr-TR" sz="1600" dirty="0" err="1" smtClean="0"/>
              <a:t>taxı</a:t>
            </a:r>
            <a:r>
              <a:rPr lang="tr-TR" sz="1600" dirty="0" smtClean="0"/>
              <a:t>, </a:t>
            </a:r>
            <a:r>
              <a:rPr lang="tr-TR" sz="1600" dirty="0" err="1" smtClean="0"/>
              <a:t>uber</a:t>
            </a:r>
            <a:r>
              <a:rPr lang="tr-TR" sz="1600" dirty="0" smtClean="0"/>
              <a:t>, </a:t>
            </a:r>
            <a:r>
              <a:rPr lang="tr-TR" sz="1600" dirty="0" err="1" smtClean="0"/>
              <a:t>the</a:t>
            </a:r>
            <a:r>
              <a:rPr lang="tr-TR" sz="1600" dirty="0" smtClean="0"/>
              <a:t> </a:t>
            </a:r>
            <a:r>
              <a:rPr lang="tr-TR" sz="1600" dirty="0" err="1" smtClean="0"/>
              <a:t>namourette</a:t>
            </a:r>
            <a:r>
              <a:rPr lang="tr-TR" sz="1600" dirty="0" smtClean="0"/>
              <a:t> (</a:t>
            </a:r>
            <a:r>
              <a:rPr lang="tr-TR" sz="1600" dirty="0" err="1" smtClean="0"/>
              <a:t>boat</a:t>
            </a:r>
            <a:r>
              <a:rPr lang="tr-TR" sz="1600" dirty="0" smtClean="0"/>
              <a:t> transport). </a:t>
            </a:r>
            <a:r>
              <a:rPr lang="tr-TR" sz="1600" dirty="0" err="1" smtClean="0"/>
              <a:t>In</a:t>
            </a:r>
            <a:r>
              <a:rPr lang="tr-TR" sz="1600" dirty="0" smtClean="0"/>
              <a:t> </a:t>
            </a:r>
            <a:r>
              <a:rPr lang="tr-TR" sz="1600" dirty="0" err="1" smtClean="0"/>
              <a:t>my</a:t>
            </a:r>
            <a:r>
              <a:rPr lang="tr-TR" sz="1600" dirty="0" smtClean="0"/>
              <a:t> </a:t>
            </a:r>
            <a:r>
              <a:rPr lang="tr-TR" sz="1600" dirty="0" err="1" smtClean="0"/>
              <a:t>class</a:t>
            </a:r>
            <a:r>
              <a:rPr lang="tr-TR" sz="1600" dirty="0" smtClean="0"/>
              <a:t>, 3 </a:t>
            </a:r>
            <a:r>
              <a:rPr lang="tr-TR" sz="1600" dirty="0" err="1" smtClean="0"/>
              <a:t>people</a:t>
            </a:r>
            <a:r>
              <a:rPr lang="tr-TR" sz="1600" dirty="0" smtClean="0"/>
              <a:t> </a:t>
            </a:r>
            <a:r>
              <a:rPr lang="tr-TR" sz="1600" dirty="0" err="1" smtClean="0"/>
              <a:t>take</a:t>
            </a:r>
            <a:r>
              <a:rPr lang="tr-TR" sz="1600" dirty="0" smtClean="0"/>
              <a:t> </a:t>
            </a:r>
            <a:r>
              <a:rPr lang="tr-TR" sz="1600" dirty="0" err="1" smtClean="0"/>
              <a:t>the</a:t>
            </a:r>
            <a:r>
              <a:rPr lang="tr-TR" sz="1600" dirty="0" smtClean="0"/>
              <a:t> car, 3</a:t>
            </a:r>
            <a:r>
              <a:rPr lang="tr-TR" sz="1600" dirty="0"/>
              <a:t> </a:t>
            </a:r>
            <a:r>
              <a:rPr lang="tr-TR" sz="1600" dirty="0" err="1" smtClean="0"/>
              <a:t>people</a:t>
            </a:r>
            <a:r>
              <a:rPr lang="tr-TR" sz="1600" dirty="0" smtClean="0"/>
              <a:t> </a:t>
            </a:r>
            <a:r>
              <a:rPr lang="tr-TR" sz="1600" dirty="0" err="1" smtClean="0"/>
              <a:t>take</a:t>
            </a:r>
            <a:r>
              <a:rPr lang="tr-TR" sz="1600" dirty="0" smtClean="0"/>
              <a:t> </a:t>
            </a:r>
            <a:r>
              <a:rPr lang="tr-TR" sz="1600" dirty="0" err="1" smtClean="0"/>
              <a:t>the</a:t>
            </a:r>
            <a:r>
              <a:rPr lang="tr-TR" sz="1600" dirty="0" smtClean="0"/>
              <a:t> </a:t>
            </a:r>
            <a:r>
              <a:rPr lang="tr-TR" sz="1600" dirty="0" err="1" smtClean="0"/>
              <a:t>bus</a:t>
            </a:r>
            <a:r>
              <a:rPr lang="tr-TR" sz="1600" dirty="0" smtClean="0"/>
              <a:t>, 4 </a:t>
            </a:r>
            <a:r>
              <a:rPr lang="tr-TR" sz="1600" dirty="0" err="1" smtClean="0"/>
              <a:t>people</a:t>
            </a:r>
            <a:r>
              <a:rPr lang="tr-TR" sz="1600" dirty="0" smtClean="0"/>
              <a:t> </a:t>
            </a:r>
            <a:r>
              <a:rPr lang="tr-TR" sz="1600" dirty="0" err="1" smtClean="0"/>
              <a:t>take</a:t>
            </a:r>
            <a:r>
              <a:rPr lang="tr-TR" sz="1600" dirty="0" smtClean="0"/>
              <a:t> </a:t>
            </a:r>
            <a:r>
              <a:rPr lang="tr-TR" sz="1600" dirty="0" err="1" smtClean="0"/>
              <a:t>the</a:t>
            </a:r>
            <a:r>
              <a:rPr lang="tr-TR" sz="1600" dirty="0" smtClean="0"/>
              <a:t> </a:t>
            </a:r>
            <a:r>
              <a:rPr lang="tr-TR" sz="1600" dirty="0" err="1" smtClean="0"/>
              <a:t>traın</a:t>
            </a:r>
            <a:r>
              <a:rPr lang="tr-TR" sz="1600" dirty="0" smtClean="0"/>
              <a:t>. </a:t>
            </a:r>
            <a:r>
              <a:rPr lang="tr-TR" sz="1600" dirty="0" err="1" smtClean="0"/>
              <a:t>For</a:t>
            </a:r>
            <a:r>
              <a:rPr lang="tr-TR" sz="1600" dirty="0" smtClean="0"/>
              <a:t> her </a:t>
            </a:r>
            <a:r>
              <a:rPr lang="tr-TR" sz="1600" dirty="0" err="1" smtClean="0"/>
              <a:t>the</a:t>
            </a:r>
            <a:r>
              <a:rPr lang="tr-TR" sz="1600" dirty="0"/>
              <a:t> </a:t>
            </a:r>
            <a:r>
              <a:rPr lang="tr-TR" sz="1600" dirty="0" err="1" smtClean="0"/>
              <a:t>most</a:t>
            </a:r>
            <a:r>
              <a:rPr lang="tr-TR" sz="1600" dirty="0" smtClean="0"/>
              <a:t> </a:t>
            </a:r>
            <a:r>
              <a:rPr lang="tr-TR" sz="1600" dirty="0" err="1" smtClean="0"/>
              <a:t>sustaınable</a:t>
            </a:r>
            <a:r>
              <a:rPr lang="tr-TR" sz="1600" dirty="0" smtClean="0"/>
              <a:t> </a:t>
            </a:r>
            <a:r>
              <a:rPr lang="tr-TR" sz="1600" dirty="0" err="1" smtClean="0"/>
              <a:t>means</a:t>
            </a:r>
            <a:r>
              <a:rPr lang="tr-TR" sz="1600" dirty="0" smtClean="0"/>
              <a:t> of transport at </a:t>
            </a:r>
            <a:r>
              <a:rPr lang="tr-TR" sz="1600" dirty="0" err="1" smtClean="0"/>
              <a:t>the</a:t>
            </a:r>
            <a:r>
              <a:rPr lang="tr-TR" sz="1600" dirty="0" smtClean="0"/>
              <a:t> </a:t>
            </a:r>
            <a:r>
              <a:rPr lang="tr-TR" sz="1600" dirty="0" err="1" smtClean="0"/>
              <a:t>envıronement</a:t>
            </a:r>
            <a:r>
              <a:rPr lang="tr-TR" sz="1600" dirty="0" smtClean="0"/>
              <a:t> </a:t>
            </a:r>
            <a:r>
              <a:rPr lang="tr-TR" sz="1600" dirty="0" err="1" smtClean="0"/>
              <a:t>level</a:t>
            </a:r>
            <a:r>
              <a:rPr lang="tr-TR" sz="1600" dirty="0" smtClean="0"/>
              <a:t> ıs </a:t>
            </a:r>
            <a:r>
              <a:rPr lang="tr-TR" sz="1600" dirty="0" err="1" smtClean="0"/>
              <a:t>the</a:t>
            </a:r>
            <a:r>
              <a:rPr lang="tr-TR" sz="1600" dirty="0" smtClean="0"/>
              <a:t> </a:t>
            </a:r>
            <a:r>
              <a:rPr lang="tr-TR" sz="1600" dirty="0" err="1" smtClean="0"/>
              <a:t>traın</a:t>
            </a:r>
            <a:r>
              <a:rPr lang="tr-TR" sz="1600" dirty="0" smtClean="0"/>
              <a:t>.</a:t>
            </a:r>
          </a:p>
          <a:p>
            <a:pPr>
              <a:buNone/>
            </a:pPr>
            <a:r>
              <a:rPr lang="tr-TR" sz="1600" dirty="0" smtClean="0"/>
              <a:t>     </a:t>
            </a:r>
            <a:r>
              <a:rPr lang="tr-TR" sz="1600" b="1" dirty="0" err="1" smtClean="0"/>
              <a:t>Turkey</a:t>
            </a:r>
            <a:r>
              <a:rPr lang="tr-TR" sz="1600" b="1" dirty="0" smtClean="0"/>
              <a:t> </a:t>
            </a:r>
          </a:p>
          <a:p>
            <a:pPr>
              <a:buNone/>
            </a:pPr>
            <a:r>
              <a:rPr lang="tr-TR" sz="1600" dirty="0" err="1" smtClean="0"/>
              <a:t>Most</a:t>
            </a:r>
            <a:r>
              <a:rPr lang="tr-TR" sz="1600" dirty="0" smtClean="0"/>
              <a:t> of </a:t>
            </a:r>
            <a:r>
              <a:rPr lang="tr-TR" sz="1600" dirty="0" err="1" smtClean="0"/>
              <a:t>the</a:t>
            </a:r>
            <a:r>
              <a:rPr lang="tr-TR" sz="1600" dirty="0" smtClean="0"/>
              <a:t> </a:t>
            </a:r>
            <a:r>
              <a:rPr lang="tr-TR" sz="1600" dirty="0" err="1" smtClean="0"/>
              <a:t>transportation</a:t>
            </a:r>
            <a:r>
              <a:rPr lang="tr-TR" sz="1600" dirty="0" smtClean="0"/>
              <a:t> in </a:t>
            </a:r>
            <a:r>
              <a:rPr lang="tr-TR" sz="1600" dirty="0" err="1" smtClean="0"/>
              <a:t>Istanbul</a:t>
            </a:r>
            <a:r>
              <a:rPr lang="tr-TR" sz="1600" dirty="0" smtClean="0"/>
              <a:t> is </a:t>
            </a:r>
            <a:r>
              <a:rPr lang="tr-TR" sz="1600" dirty="0" err="1" smtClean="0"/>
              <a:t>based</a:t>
            </a:r>
            <a:r>
              <a:rPr lang="tr-TR" sz="1600" dirty="0" smtClean="0"/>
              <a:t> on </a:t>
            </a:r>
            <a:r>
              <a:rPr lang="tr-TR" sz="1600" dirty="0" err="1" smtClean="0"/>
              <a:t>buses</a:t>
            </a:r>
            <a:r>
              <a:rPr lang="tr-TR" sz="1600" dirty="0" smtClean="0"/>
              <a:t>, </a:t>
            </a:r>
            <a:r>
              <a:rPr lang="tr-TR" sz="1600" dirty="0" err="1" smtClean="0"/>
              <a:t>minibuses</a:t>
            </a:r>
            <a:r>
              <a:rPr lang="tr-TR" sz="1600" dirty="0" smtClean="0"/>
              <a:t>, </a:t>
            </a:r>
            <a:r>
              <a:rPr lang="tr-TR" sz="1600" dirty="0" err="1" smtClean="0"/>
              <a:t>taxis</a:t>
            </a:r>
            <a:r>
              <a:rPr lang="tr-TR" sz="1600" dirty="0" smtClean="0"/>
              <a:t> </a:t>
            </a:r>
            <a:r>
              <a:rPr lang="tr-TR" sz="1600" dirty="0" err="1" smtClean="0"/>
              <a:t>and</a:t>
            </a:r>
            <a:r>
              <a:rPr lang="tr-TR" sz="1600" dirty="0" smtClean="0"/>
              <a:t> </a:t>
            </a:r>
            <a:r>
              <a:rPr lang="tr-TR" sz="1600" dirty="0" err="1" smtClean="0"/>
              <a:t>private</a:t>
            </a:r>
            <a:r>
              <a:rPr lang="tr-TR" sz="1600" dirty="0" smtClean="0"/>
              <a:t> </a:t>
            </a:r>
            <a:r>
              <a:rPr lang="tr-TR" sz="1600" dirty="0" err="1" smtClean="0"/>
              <a:t>automobiles</a:t>
            </a:r>
            <a:r>
              <a:rPr lang="tr-TR" sz="1600" dirty="0" smtClean="0"/>
              <a:t>. </a:t>
            </a:r>
            <a:r>
              <a:rPr lang="tr-TR" sz="1600" dirty="0" err="1" smtClean="0"/>
              <a:t>Sea</a:t>
            </a:r>
            <a:r>
              <a:rPr lang="tr-TR" sz="1600" dirty="0" smtClean="0"/>
              <a:t> </a:t>
            </a:r>
            <a:r>
              <a:rPr lang="tr-TR" sz="1600" dirty="0" err="1" smtClean="0"/>
              <a:t>transportation</a:t>
            </a:r>
            <a:r>
              <a:rPr lang="tr-TR" sz="1600" dirty="0" smtClean="0"/>
              <a:t> is </a:t>
            </a:r>
            <a:r>
              <a:rPr lang="tr-TR" sz="1600" dirty="0" err="1" smtClean="0"/>
              <a:t>another</a:t>
            </a:r>
            <a:r>
              <a:rPr lang="tr-TR" sz="1600" dirty="0" smtClean="0"/>
              <a:t> </a:t>
            </a:r>
            <a:r>
              <a:rPr lang="tr-TR" sz="1600" dirty="0" err="1" smtClean="0"/>
              <a:t>important</a:t>
            </a:r>
            <a:r>
              <a:rPr lang="tr-TR" sz="1600" dirty="0" smtClean="0"/>
              <a:t> </a:t>
            </a:r>
            <a:r>
              <a:rPr lang="tr-TR" sz="1600" dirty="0" err="1" smtClean="0"/>
              <a:t>way</a:t>
            </a:r>
            <a:r>
              <a:rPr lang="tr-TR" sz="1600" dirty="0" smtClean="0"/>
              <a:t> of </a:t>
            </a:r>
            <a:r>
              <a:rPr lang="tr-TR" sz="1600" dirty="0" err="1" smtClean="0"/>
              <a:t>commuting</a:t>
            </a:r>
            <a:r>
              <a:rPr lang="tr-TR" sz="1600" dirty="0" smtClean="0"/>
              <a:t> in </a:t>
            </a:r>
            <a:r>
              <a:rPr lang="tr-TR" sz="1600" dirty="0" err="1" smtClean="0"/>
              <a:t>Istanbul</a:t>
            </a:r>
            <a:r>
              <a:rPr lang="tr-TR" sz="1600" dirty="0" smtClean="0"/>
              <a:t> since </a:t>
            </a:r>
            <a:r>
              <a:rPr lang="tr-TR" sz="1600" dirty="0" err="1" smtClean="0"/>
              <a:t>the</a:t>
            </a:r>
            <a:r>
              <a:rPr lang="tr-TR" sz="1600" dirty="0" smtClean="0"/>
              <a:t> </a:t>
            </a:r>
            <a:r>
              <a:rPr lang="tr-TR" sz="1600" dirty="0" err="1" smtClean="0"/>
              <a:t>city</a:t>
            </a:r>
            <a:r>
              <a:rPr lang="tr-TR" sz="1600" dirty="0" smtClean="0"/>
              <a:t> </a:t>
            </a:r>
            <a:r>
              <a:rPr lang="tr-TR" sz="1600" dirty="0" err="1" smtClean="0"/>
              <a:t>divide</a:t>
            </a:r>
            <a:r>
              <a:rPr lang="tr-TR" sz="1600" dirty="0" smtClean="0"/>
              <a:t> on </a:t>
            </a:r>
            <a:r>
              <a:rPr lang="tr-TR" sz="1600" dirty="0" err="1" smtClean="0"/>
              <a:t>two</a:t>
            </a:r>
            <a:r>
              <a:rPr lang="tr-TR" sz="1600" dirty="0" smtClean="0"/>
              <a:t> </a:t>
            </a:r>
            <a:r>
              <a:rPr lang="tr-TR" sz="1600" dirty="0" err="1" smtClean="0"/>
              <a:t>continents</a:t>
            </a:r>
            <a:r>
              <a:rPr lang="tr-TR" sz="1600" dirty="0" smtClean="0"/>
              <a:t>. </a:t>
            </a:r>
            <a:r>
              <a:rPr lang="tr-TR" sz="1600" dirty="0" err="1" smtClean="0"/>
              <a:t>We</a:t>
            </a:r>
            <a:r>
              <a:rPr lang="tr-TR" sz="1600" dirty="0" smtClean="0"/>
              <a:t> </a:t>
            </a:r>
            <a:r>
              <a:rPr lang="tr-TR" sz="1600" dirty="0" err="1" smtClean="0"/>
              <a:t>thing</a:t>
            </a:r>
            <a:r>
              <a:rPr lang="tr-TR" sz="1600" dirty="0" smtClean="0"/>
              <a:t> </a:t>
            </a:r>
            <a:r>
              <a:rPr lang="tr-TR" sz="1600" dirty="0" err="1" smtClean="0"/>
              <a:t>railway</a:t>
            </a:r>
            <a:r>
              <a:rPr lang="tr-TR" sz="1600" dirty="0" smtClean="0"/>
              <a:t> </a:t>
            </a:r>
            <a:r>
              <a:rPr lang="tr-TR" sz="1600" dirty="0" err="1" smtClean="0"/>
              <a:t>transportation</a:t>
            </a:r>
            <a:r>
              <a:rPr lang="tr-TR" sz="1600" dirty="0" smtClean="0"/>
              <a:t> </a:t>
            </a:r>
            <a:r>
              <a:rPr lang="tr-TR" sz="1600" dirty="0" err="1" smtClean="0"/>
              <a:t>for</a:t>
            </a:r>
            <a:r>
              <a:rPr lang="tr-TR" sz="1600" dirty="0" smtClean="0"/>
              <a:t> it </a:t>
            </a:r>
            <a:r>
              <a:rPr lang="tr-TR" sz="1600" dirty="0" err="1" smtClean="0"/>
              <a:t>contributes</a:t>
            </a:r>
            <a:r>
              <a:rPr lang="tr-TR" sz="1600" dirty="0" smtClean="0"/>
              <a:t> </a:t>
            </a:r>
            <a:r>
              <a:rPr lang="tr-TR" sz="1600" dirty="0" err="1" smtClean="0"/>
              <a:t>to</a:t>
            </a:r>
            <a:r>
              <a:rPr lang="tr-TR" sz="1600" dirty="0" smtClean="0"/>
              <a:t> </a:t>
            </a:r>
            <a:r>
              <a:rPr lang="tr-TR" sz="1600" dirty="0" err="1" smtClean="0"/>
              <a:t>the</a:t>
            </a:r>
            <a:r>
              <a:rPr lang="tr-TR" sz="1600" dirty="0" smtClean="0"/>
              <a:t> </a:t>
            </a:r>
            <a:r>
              <a:rPr lang="tr-TR" sz="1600" dirty="0" err="1" smtClean="0"/>
              <a:t>solution</a:t>
            </a:r>
            <a:r>
              <a:rPr lang="tr-TR" sz="1600" dirty="0" smtClean="0"/>
              <a:t> of </a:t>
            </a:r>
            <a:r>
              <a:rPr lang="tr-TR" sz="1600" dirty="0" err="1" smtClean="0"/>
              <a:t>the</a:t>
            </a:r>
            <a:r>
              <a:rPr lang="tr-TR" sz="1600" dirty="0" smtClean="0"/>
              <a:t> </a:t>
            </a:r>
            <a:r>
              <a:rPr lang="tr-TR" sz="1600" dirty="0" err="1" smtClean="0"/>
              <a:t>traffic</a:t>
            </a:r>
            <a:r>
              <a:rPr lang="tr-TR" sz="1600" dirty="0" smtClean="0"/>
              <a:t> </a:t>
            </a:r>
            <a:r>
              <a:rPr lang="tr-TR" sz="1600" dirty="0" err="1" smtClean="0"/>
              <a:t>congestion</a:t>
            </a:r>
            <a:r>
              <a:rPr lang="tr-TR" sz="1600" dirty="0" smtClean="0"/>
              <a:t>, </a:t>
            </a:r>
            <a:r>
              <a:rPr lang="tr-TR" sz="1600" dirty="0" err="1" smtClean="0"/>
              <a:t>enviromental</a:t>
            </a:r>
            <a:r>
              <a:rPr lang="tr-TR" sz="1600" dirty="0" smtClean="0"/>
              <a:t> </a:t>
            </a:r>
            <a:r>
              <a:rPr lang="tr-TR" sz="1600" dirty="0" err="1" smtClean="0"/>
              <a:t>pollution</a:t>
            </a:r>
            <a:r>
              <a:rPr lang="tr-TR" sz="1600" dirty="0" smtClean="0"/>
              <a:t> </a:t>
            </a:r>
            <a:r>
              <a:rPr lang="tr-TR" sz="1600" dirty="0" err="1" smtClean="0"/>
              <a:t>and</a:t>
            </a:r>
            <a:r>
              <a:rPr lang="tr-TR" sz="1600" dirty="0" smtClean="0"/>
              <a:t> </a:t>
            </a:r>
            <a:r>
              <a:rPr lang="tr-TR" sz="1600" dirty="0" err="1" smtClean="0"/>
              <a:t>because</a:t>
            </a:r>
            <a:r>
              <a:rPr lang="tr-TR" sz="1600" dirty="0" smtClean="0"/>
              <a:t> </a:t>
            </a:r>
            <a:r>
              <a:rPr lang="tr-TR" sz="1600" dirty="0" err="1" smtClean="0"/>
              <a:t>metros</a:t>
            </a:r>
            <a:r>
              <a:rPr lang="tr-TR" sz="1600" dirty="0" smtClean="0"/>
              <a:t> </a:t>
            </a:r>
            <a:r>
              <a:rPr lang="tr-TR" sz="1600" dirty="0" err="1" smtClean="0"/>
              <a:t>have</a:t>
            </a:r>
            <a:r>
              <a:rPr lang="tr-TR" sz="1600" dirty="0" smtClean="0"/>
              <a:t> </a:t>
            </a:r>
            <a:r>
              <a:rPr lang="tr-TR" sz="1600" dirty="0" err="1" smtClean="0"/>
              <a:t>their</a:t>
            </a:r>
            <a:r>
              <a:rPr lang="tr-TR" sz="1600" dirty="0" smtClean="0"/>
              <a:t> </a:t>
            </a:r>
            <a:r>
              <a:rPr lang="tr-TR" sz="1600" dirty="0" err="1" smtClean="0"/>
              <a:t>own</a:t>
            </a:r>
            <a:r>
              <a:rPr lang="tr-TR" sz="1600" dirty="0" smtClean="0"/>
              <a:t> </a:t>
            </a:r>
            <a:r>
              <a:rPr lang="tr-TR" sz="1600" dirty="0" err="1" smtClean="0"/>
              <a:t>path</a:t>
            </a:r>
            <a:r>
              <a:rPr lang="tr-TR" sz="1600" dirty="0" smtClean="0"/>
              <a:t>.</a:t>
            </a:r>
          </a:p>
          <a:p>
            <a:pPr>
              <a:buNone/>
            </a:pPr>
            <a:r>
              <a:rPr lang="tr-TR" sz="1600" dirty="0" smtClean="0"/>
              <a:t> </a:t>
            </a:r>
          </a:p>
        </p:txBody>
      </p:sp>
      <p:sp>
        <p:nvSpPr>
          <p:cNvPr id="4" name="3 Başlık"/>
          <p:cNvSpPr>
            <a:spLocks noGrp="1"/>
          </p:cNvSpPr>
          <p:nvPr>
            <p:ph type="title"/>
          </p:nvPr>
        </p:nvSpPr>
        <p:spPr>
          <a:xfrm>
            <a:off x="684212" y="4487333"/>
            <a:ext cx="8534400" cy="925496"/>
          </a:xfrm>
        </p:spPr>
        <p:txBody>
          <a:bodyPr/>
          <a:lstStyle/>
          <a:p>
            <a:endParaRPr lang="tr-TR" dirty="0"/>
          </a:p>
        </p:txBody>
      </p:sp>
      <p:sp>
        <p:nvSpPr>
          <p:cNvPr id="5" name="Unvan 1"/>
          <p:cNvSpPr txBox="1">
            <a:spLocks/>
          </p:cNvSpPr>
          <p:nvPr/>
        </p:nvSpPr>
        <p:spPr>
          <a:xfrm>
            <a:off x="836612" y="4639732"/>
            <a:ext cx="8534400" cy="1507067"/>
          </a:xfrm>
          <a:prstGeom prst="rect">
            <a:avLst/>
          </a:prstGeom>
          <a:effectLst/>
        </p:spPr>
        <p:txBody>
          <a:bodyPr vert="horz" lIns="91440" tIns="45720" rIns="91440" bIns="45720" rtlCol="0" anchor="ctr">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tr-TR" sz="1600" b="1" i="0" u="none" strike="noStrike" kern="1200" cap="all" spc="0" normalizeH="0" baseline="0" noProof="0" dirty="0">
              <a:ln w="3175" cmpd="sng">
                <a:noFill/>
              </a:ln>
              <a:solidFill>
                <a:schemeClr val="bg1"/>
              </a:solidFill>
              <a:effectLst/>
              <a:uLnTx/>
              <a:uFillTx/>
              <a:latin typeface="+mj-lt"/>
              <a:ea typeface="+mj-ea"/>
              <a:cs typeface="+mj-cs"/>
            </a:endParaRPr>
          </a:p>
        </p:txBody>
      </p:sp>
    </p:spTree>
    <p:extLst>
      <p:ext uri="{BB962C8B-B14F-4D97-AF65-F5344CB8AC3E}">
        <p14:creationId xmlns:p14="http://schemas.microsoft.com/office/powerpoint/2010/main" val="5970983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a:xfrm flipV="1">
            <a:off x="684212" y="6611006"/>
            <a:ext cx="8249581" cy="630621"/>
          </a:xfrm>
        </p:spPr>
        <p:txBody>
          <a:bodyPr>
            <a:normAutofit fontScale="90000"/>
          </a:bodyPr>
          <a:lstStyle/>
          <a:p>
            <a:endParaRPr lang="tr-TR" dirty="0"/>
          </a:p>
        </p:txBody>
      </p:sp>
      <p:sp>
        <p:nvSpPr>
          <p:cNvPr id="6" name="5 İçerik Yer Tutucusu"/>
          <p:cNvSpPr>
            <a:spLocks noGrp="1"/>
          </p:cNvSpPr>
          <p:nvPr>
            <p:ph idx="1"/>
          </p:nvPr>
        </p:nvSpPr>
        <p:spPr>
          <a:xfrm>
            <a:off x="304800" y="189186"/>
            <a:ext cx="11698014" cy="6253655"/>
          </a:xfrm>
        </p:spPr>
        <p:txBody>
          <a:bodyPr>
            <a:normAutofit/>
          </a:bodyPr>
          <a:lstStyle/>
          <a:p>
            <a:pPr>
              <a:buNone/>
            </a:pPr>
            <a:r>
              <a:rPr lang="tr-TR" sz="1600" b="1" dirty="0" smtClean="0"/>
              <a:t>8. </a:t>
            </a:r>
            <a:r>
              <a:rPr lang="tr-TR" sz="1600" b="1" dirty="0" err="1" smtClean="0"/>
              <a:t>What</a:t>
            </a:r>
            <a:r>
              <a:rPr lang="tr-TR" sz="1600" b="1" dirty="0" smtClean="0"/>
              <a:t> </a:t>
            </a:r>
            <a:r>
              <a:rPr lang="tr-TR" sz="1600" b="1" dirty="0" err="1" smtClean="0"/>
              <a:t>are</a:t>
            </a:r>
            <a:r>
              <a:rPr lang="tr-TR" sz="1600" b="1" dirty="0" smtClean="0"/>
              <a:t> </a:t>
            </a:r>
            <a:r>
              <a:rPr lang="tr-TR" sz="1600" b="1" dirty="0" err="1" smtClean="0"/>
              <a:t>current</a:t>
            </a:r>
            <a:r>
              <a:rPr lang="tr-TR" sz="1600" b="1" dirty="0" smtClean="0"/>
              <a:t> </a:t>
            </a:r>
            <a:r>
              <a:rPr lang="tr-TR" sz="1600" b="1" dirty="0" err="1" smtClean="0"/>
              <a:t>and</a:t>
            </a:r>
            <a:r>
              <a:rPr lang="tr-TR" sz="1600" b="1" dirty="0" smtClean="0"/>
              <a:t> </a:t>
            </a:r>
            <a:r>
              <a:rPr lang="tr-TR" sz="1600" b="1" dirty="0" err="1" smtClean="0"/>
              <a:t>newest</a:t>
            </a:r>
            <a:r>
              <a:rPr lang="tr-TR" sz="1600" b="1" dirty="0" smtClean="0"/>
              <a:t> </a:t>
            </a:r>
            <a:r>
              <a:rPr lang="tr-TR" sz="1600" b="1" dirty="0" err="1" smtClean="0"/>
              <a:t>ımprovements</a:t>
            </a:r>
            <a:r>
              <a:rPr lang="tr-TR" sz="1600" b="1" dirty="0" smtClean="0"/>
              <a:t>, </a:t>
            </a:r>
            <a:r>
              <a:rPr lang="tr-TR" sz="1600" b="1" dirty="0" err="1" smtClean="0"/>
              <a:t>decısıons</a:t>
            </a:r>
            <a:r>
              <a:rPr lang="tr-TR" sz="1600" b="1" dirty="0" smtClean="0"/>
              <a:t> </a:t>
            </a:r>
            <a:r>
              <a:rPr lang="tr-TR" sz="1600" b="1" dirty="0" err="1" smtClean="0"/>
              <a:t>or</a:t>
            </a:r>
            <a:r>
              <a:rPr lang="tr-TR" sz="1600" b="1" dirty="0" smtClean="0"/>
              <a:t> </a:t>
            </a:r>
            <a:r>
              <a:rPr lang="tr-TR" sz="1600" b="1" dirty="0" err="1" smtClean="0"/>
              <a:t>projects</a:t>
            </a:r>
            <a:r>
              <a:rPr lang="tr-TR" sz="1600" b="1" dirty="0" smtClean="0"/>
              <a:t> </a:t>
            </a:r>
            <a:r>
              <a:rPr lang="tr-TR" sz="1600" b="1" dirty="0" err="1" smtClean="0"/>
              <a:t>ın</a:t>
            </a:r>
            <a:r>
              <a:rPr lang="tr-TR" sz="1600" b="1" dirty="0" smtClean="0"/>
              <a:t> </a:t>
            </a:r>
            <a:r>
              <a:rPr lang="tr-TR" sz="1600" b="1" dirty="0" err="1" smtClean="0"/>
              <a:t>your</a:t>
            </a:r>
            <a:r>
              <a:rPr lang="tr-TR" sz="1600" b="1" dirty="0" smtClean="0"/>
              <a:t> </a:t>
            </a:r>
            <a:r>
              <a:rPr lang="tr-TR" sz="1600" b="1" dirty="0" err="1" smtClean="0"/>
              <a:t>cıty</a:t>
            </a:r>
            <a:r>
              <a:rPr lang="tr-TR" sz="1600" b="1" dirty="0" smtClean="0"/>
              <a:t>/</a:t>
            </a:r>
            <a:r>
              <a:rPr lang="tr-TR" sz="1600" b="1" dirty="0" err="1" smtClean="0"/>
              <a:t>regıon</a:t>
            </a:r>
            <a:r>
              <a:rPr lang="tr-TR" sz="1600" b="1" dirty="0" smtClean="0"/>
              <a:t>/</a:t>
            </a:r>
            <a:r>
              <a:rPr lang="tr-TR" sz="1600" b="1" dirty="0" err="1" smtClean="0"/>
              <a:t>country</a:t>
            </a:r>
            <a:r>
              <a:rPr lang="tr-TR" sz="1600" b="1" dirty="0" smtClean="0"/>
              <a:t> </a:t>
            </a:r>
            <a:r>
              <a:rPr lang="tr-TR" sz="1600" b="1" dirty="0" err="1" smtClean="0"/>
              <a:t>to</a:t>
            </a:r>
            <a:r>
              <a:rPr lang="tr-TR" sz="1600" b="1" dirty="0" smtClean="0"/>
              <a:t> </a:t>
            </a:r>
            <a:r>
              <a:rPr lang="tr-TR" sz="1600" b="1" dirty="0" err="1" smtClean="0"/>
              <a:t>make</a:t>
            </a:r>
            <a:r>
              <a:rPr lang="tr-TR" sz="1600" b="1" dirty="0" smtClean="0"/>
              <a:t> </a:t>
            </a:r>
            <a:r>
              <a:rPr lang="tr-TR" sz="1600" b="1" dirty="0" err="1" smtClean="0"/>
              <a:t>better</a:t>
            </a:r>
            <a:r>
              <a:rPr lang="tr-TR" sz="1600" b="1" dirty="0" smtClean="0"/>
              <a:t> </a:t>
            </a:r>
            <a:r>
              <a:rPr lang="tr-TR" sz="1600" b="1" dirty="0" err="1" smtClean="0"/>
              <a:t>and</a:t>
            </a:r>
            <a:r>
              <a:rPr lang="tr-TR" sz="1600" b="1" dirty="0" smtClean="0"/>
              <a:t> </a:t>
            </a:r>
            <a:r>
              <a:rPr lang="tr-TR" sz="1600" b="1" dirty="0" err="1" smtClean="0"/>
              <a:t>contrıbute</a:t>
            </a:r>
            <a:r>
              <a:rPr lang="tr-TR" sz="1600" b="1" dirty="0" smtClean="0"/>
              <a:t> </a:t>
            </a:r>
            <a:r>
              <a:rPr lang="tr-TR" sz="1600" b="1" dirty="0" err="1" smtClean="0"/>
              <a:t>clımate</a:t>
            </a:r>
            <a:r>
              <a:rPr lang="tr-TR" sz="1600" b="1" dirty="0" smtClean="0"/>
              <a:t> </a:t>
            </a:r>
            <a:r>
              <a:rPr lang="tr-TR" sz="1600" b="1" dirty="0" err="1" smtClean="0"/>
              <a:t>change</a:t>
            </a:r>
            <a:r>
              <a:rPr lang="tr-TR" sz="1600" b="1" dirty="0" smtClean="0"/>
              <a:t>? (</a:t>
            </a:r>
            <a:r>
              <a:rPr lang="tr-TR" sz="1600" b="1" dirty="0" err="1" smtClean="0"/>
              <a:t>concernıng</a:t>
            </a:r>
            <a:r>
              <a:rPr lang="tr-TR" sz="1600" b="1" dirty="0" smtClean="0"/>
              <a:t> </a:t>
            </a:r>
            <a:r>
              <a:rPr lang="tr-TR" sz="1600" b="1" dirty="0" err="1" smtClean="0"/>
              <a:t>ındustry</a:t>
            </a:r>
            <a:r>
              <a:rPr lang="tr-TR" sz="1600" b="1" dirty="0" smtClean="0"/>
              <a:t> </a:t>
            </a:r>
            <a:r>
              <a:rPr lang="tr-TR" sz="1600" b="1" dirty="0" err="1" smtClean="0"/>
              <a:t>and</a:t>
            </a:r>
            <a:r>
              <a:rPr lang="tr-TR" sz="1600" b="1" dirty="0" smtClean="0"/>
              <a:t> </a:t>
            </a:r>
            <a:r>
              <a:rPr lang="tr-TR" sz="1600" b="1" dirty="0" err="1" smtClean="0"/>
              <a:t>transportatıon</a:t>
            </a:r>
            <a:r>
              <a:rPr lang="tr-TR" sz="1600" b="1" dirty="0" smtClean="0"/>
              <a:t>) </a:t>
            </a:r>
          </a:p>
          <a:p>
            <a:pPr>
              <a:buNone/>
            </a:pPr>
            <a:r>
              <a:rPr lang="tr-TR" sz="1600" b="1" dirty="0" err="1" smtClean="0"/>
              <a:t>Portugal</a:t>
            </a:r>
            <a:endParaRPr lang="tr-TR" sz="1600" b="1" dirty="0" smtClean="0"/>
          </a:p>
          <a:p>
            <a:pPr>
              <a:buNone/>
            </a:pPr>
            <a:r>
              <a:rPr lang="tr-TR" sz="1600" dirty="0" err="1" smtClean="0"/>
              <a:t>The</a:t>
            </a:r>
            <a:r>
              <a:rPr lang="tr-TR" sz="1600" dirty="0" smtClean="0"/>
              <a:t> </a:t>
            </a:r>
            <a:r>
              <a:rPr lang="tr-TR" sz="1600" dirty="0" err="1" smtClean="0"/>
              <a:t>ıdeas</a:t>
            </a:r>
            <a:r>
              <a:rPr lang="tr-TR" sz="1600" dirty="0" smtClean="0"/>
              <a:t> </a:t>
            </a:r>
            <a:r>
              <a:rPr lang="tr-TR" sz="1600" dirty="0" err="1" smtClean="0"/>
              <a:t>to</a:t>
            </a:r>
            <a:r>
              <a:rPr lang="tr-TR" sz="1600" dirty="0" smtClean="0"/>
              <a:t> </a:t>
            </a:r>
            <a:r>
              <a:rPr lang="tr-TR" sz="1600" dirty="0" err="1" smtClean="0"/>
              <a:t>reduce</a:t>
            </a:r>
            <a:r>
              <a:rPr lang="tr-TR" sz="1600" dirty="0" smtClean="0"/>
              <a:t> </a:t>
            </a:r>
            <a:r>
              <a:rPr lang="tr-TR" sz="1600" dirty="0" err="1" smtClean="0"/>
              <a:t>the</a:t>
            </a:r>
            <a:r>
              <a:rPr lang="tr-TR" sz="1600" dirty="0" smtClean="0"/>
              <a:t> </a:t>
            </a:r>
            <a:r>
              <a:rPr lang="tr-TR" sz="1600" dirty="0" err="1" smtClean="0"/>
              <a:t>ecologıcal</a:t>
            </a:r>
            <a:r>
              <a:rPr lang="tr-TR" sz="1600" dirty="0" smtClean="0"/>
              <a:t> </a:t>
            </a:r>
            <a:r>
              <a:rPr lang="tr-TR" sz="1600" dirty="0" err="1" smtClean="0"/>
              <a:t>footprınt</a:t>
            </a:r>
            <a:r>
              <a:rPr lang="tr-TR" sz="1600" dirty="0" smtClean="0"/>
              <a:t> </a:t>
            </a:r>
            <a:r>
              <a:rPr lang="tr-TR" sz="1600" dirty="0" err="1" smtClean="0"/>
              <a:t>ın</a:t>
            </a:r>
            <a:r>
              <a:rPr lang="tr-TR" sz="1600" dirty="0" smtClean="0"/>
              <a:t> </a:t>
            </a:r>
            <a:r>
              <a:rPr lang="tr-TR" sz="1600" dirty="0" err="1" smtClean="0"/>
              <a:t>the</a:t>
            </a:r>
            <a:r>
              <a:rPr lang="tr-TR" sz="1600" dirty="0" smtClean="0"/>
              <a:t> </a:t>
            </a:r>
            <a:r>
              <a:rPr lang="tr-TR" sz="1600" dirty="0" err="1" smtClean="0"/>
              <a:t>sectıon</a:t>
            </a:r>
            <a:r>
              <a:rPr lang="tr-TR" sz="1600" dirty="0" smtClean="0"/>
              <a:t> of </a:t>
            </a:r>
            <a:r>
              <a:rPr lang="tr-TR" sz="1600" dirty="0" err="1" smtClean="0"/>
              <a:t>transportatıon</a:t>
            </a:r>
            <a:r>
              <a:rPr lang="tr-TR" sz="1600" dirty="0" smtClean="0"/>
              <a:t> </a:t>
            </a:r>
            <a:r>
              <a:rPr lang="tr-TR" sz="1600" dirty="0" err="1" smtClean="0"/>
              <a:t>are</a:t>
            </a:r>
            <a:r>
              <a:rPr lang="tr-TR" sz="1600" dirty="0" smtClean="0"/>
              <a:t> </a:t>
            </a:r>
            <a:r>
              <a:rPr lang="tr-TR" sz="1600" dirty="0" err="1" smtClean="0"/>
              <a:t>ıncreasıng</a:t>
            </a:r>
            <a:r>
              <a:rPr lang="tr-TR" sz="1600" dirty="0" smtClean="0"/>
              <a:t> </a:t>
            </a:r>
            <a:r>
              <a:rPr lang="tr-TR" sz="1600" dirty="0" err="1" smtClean="0"/>
              <a:t>to</a:t>
            </a:r>
            <a:r>
              <a:rPr lang="tr-TR" sz="1600" dirty="0" smtClean="0"/>
              <a:t> 81% of </a:t>
            </a:r>
            <a:r>
              <a:rPr lang="tr-TR" sz="1600" dirty="0" err="1" smtClean="0"/>
              <a:t>the</a:t>
            </a:r>
            <a:r>
              <a:rPr lang="tr-TR" sz="1600" dirty="0" smtClean="0"/>
              <a:t> total of </a:t>
            </a:r>
            <a:r>
              <a:rPr lang="tr-TR" sz="1600" dirty="0" err="1" smtClean="0"/>
              <a:t>green</a:t>
            </a:r>
            <a:r>
              <a:rPr lang="tr-TR" sz="1600" dirty="0" smtClean="0"/>
              <a:t> </a:t>
            </a:r>
            <a:r>
              <a:rPr lang="tr-TR" sz="1600" dirty="0" err="1" smtClean="0"/>
              <a:t>cars</a:t>
            </a:r>
            <a:r>
              <a:rPr lang="tr-TR" sz="1600" dirty="0" smtClean="0"/>
              <a:t> (</a:t>
            </a:r>
            <a:r>
              <a:rPr lang="tr-TR" sz="1600" dirty="0" err="1" smtClean="0"/>
              <a:t>less</a:t>
            </a:r>
            <a:r>
              <a:rPr lang="tr-TR" sz="1600" dirty="0" smtClean="0"/>
              <a:t> </a:t>
            </a:r>
            <a:r>
              <a:rPr lang="tr-TR" sz="1600" dirty="0" err="1" smtClean="0"/>
              <a:t>pollutıng</a:t>
            </a:r>
            <a:r>
              <a:rPr lang="tr-TR" sz="1600" dirty="0" smtClean="0"/>
              <a:t> </a:t>
            </a:r>
            <a:r>
              <a:rPr lang="tr-TR" sz="1600" dirty="0" err="1" smtClean="0"/>
              <a:t>cars</a:t>
            </a:r>
            <a:r>
              <a:rPr lang="tr-TR" sz="1600" dirty="0" smtClean="0"/>
              <a:t>), </a:t>
            </a:r>
            <a:r>
              <a:rPr lang="tr-TR" sz="1600" dirty="0" err="1" smtClean="0"/>
              <a:t>the</a:t>
            </a:r>
            <a:r>
              <a:rPr lang="tr-TR" sz="1600" dirty="0" smtClean="0"/>
              <a:t> </a:t>
            </a:r>
            <a:r>
              <a:rPr lang="tr-TR" sz="1600" dirty="0" err="1" smtClean="0"/>
              <a:t>evolutıon</a:t>
            </a:r>
            <a:r>
              <a:rPr lang="tr-TR" sz="1600" dirty="0" smtClean="0"/>
              <a:t> of a </a:t>
            </a:r>
            <a:r>
              <a:rPr lang="tr-TR" sz="1600" dirty="0" err="1" smtClean="0"/>
              <a:t>cleaner</a:t>
            </a:r>
            <a:r>
              <a:rPr lang="tr-TR" sz="1600" dirty="0" smtClean="0"/>
              <a:t> </a:t>
            </a:r>
            <a:r>
              <a:rPr lang="tr-TR" sz="1600" dirty="0" err="1" smtClean="0"/>
              <a:t>technology</a:t>
            </a:r>
            <a:r>
              <a:rPr lang="tr-TR" sz="1600" dirty="0" smtClean="0"/>
              <a:t> </a:t>
            </a:r>
            <a:r>
              <a:rPr lang="tr-TR" sz="1600" dirty="0" err="1" smtClean="0"/>
              <a:t>and</a:t>
            </a:r>
            <a:r>
              <a:rPr lang="tr-TR" sz="1600" dirty="0" smtClean="0"/>
              <a:t> </a:t>
            </a:r>
            <a:r>
              <a:rPr lang="tr-TR" sz="1600" dirty="0" err="1" smtClean="0"/>
              <a:t>the</a:t>
            </a:r>
            <a:r>
              <a:rPr lang="tr-TR" sz="1600" dirty="0" smtClean="0"/>
              <a:t> </a:t>
            </a:r>
            <a:r>
              <a:rPr lang="tr-TR" sz="1600" dirty="0" err="1" smtClean="0"/>
              <a:t>usage</a:t>
            </a:r>
            <a:r>
              <a:rPr lang="tr-TR" sz="1600" dirty="0" smtClean="0"/>
              <a:t> of </a:t>
            </a:r>
            <a:r>
              <a:rPr lang="tr-TR" sz="1600" dirty="0" err="1" smtClean="0"/>
              <a:t>non</a:t>
            </a:r>
            <a:r>
              <a:rPr lang="tr-TR" sz="1600" dirty="0" smtClean="0"/>
              <a:t> </a:t>
            </a:r>
            <a:r>
              <a:rPr lang="tr-TR" sz="1600" dirty="0" err="1" smtClean="0"/>
              <a:t>pollutıng</a:t>
            </a:r>
            <a:r>
              <a:rPr lang="tr-TR" sz="1600" dirty="0" smtClean="0"/>
              <a:t> </a:t>
            </a:r>
            <a:r>
              <a:rPr lang="tr-TR" sz="1600" dirty="0" err="1" smtClean="0"/>
              <a:t>fuels</a:t>
            </a:r>
            <a:r>
              <a:rPr lang="tr-TR" sz="1600" dirty="0" smtClean="0"/>
              <a:t>.</a:t>
            </a:r>
          </a:p>
          <a:p>
            <a:pPr marL="0" indent="0">
              <a:buNone/>
            </a:pPr>
            <a:r>
              <a:rPr lang="tr-TR" sz="1600" b="1" dirty="0" err="1" smtClean="0"/>
              <a:t>Sweden</a:t>
            </a:r>
            <a:endParaRPr lang="tr-TR" sz="1600" b="1" dirty="0" smtClean="0"/>
          </a:p>
          <a:p>
            <a:pPr marL="0" indent="0">
              <a:buNone/>
            </a:pPr>
            <a:r>
              <a:rPr lang="tr-TR" sz="1600" dirty="0" err="1" smtClean="0"/>
              <a:t>In</a:t>
            </a:r>
            <a:r>
              <a:rPr lang="tr-TR" sz="1600" dirty="0" smtClean="0"/>
              <a:t> Stockholm, </a:t>
            </a:r>
            <a:r>
              <a:rPr lang="tr-TR" sz="1600" dirty="0" err="1" smtClean="0"/>
              <a:t>Swedens</a:t>
            </a:r>
            <a:r>
              <a:rPr lang="tr-TR" sz="1600" dirty="0" smtClean="0"/>
              <a:t> </a:t>
            </a:r>
            <a:r>
              <a:rPr lang="tr-TR" sz="1600" dirty="0" err="1" smtClean="0"/>
              <a:t>capıtal</a:t>
            </a:r>
            <a:r>
              <a:rPr lang="tr-TR" sz="1600" dirty="0" smtClean="0"/>
              <a:t>, </a:t>
            </a:r>
            <a:r>
              <a:rPr lang="tr-TR" sz="1600" dirty="0" err="1" smtClean="0"/>
              <a:t>there</a:t>
            </a:r>
            <a:r>
              <a:rPr lang="tr-TR" sz="1600" dirty="0" smtClean="0"/>
              <a:t> ıs an </a:t>
            </a:r>
            <a:r>
              <a:rPr lang="tr-TR" sz="1600" dirty="0" err="1" smtClean="0"/>
              <a:t>ongoıng</a:t>
            </a:r>
            <a:r>
              <a:rPr lang="tr-TR" sz="1600" dirty="0" smtClean="0"/>
              <a:t> </a:t>
            </a:r>
            <a:r>
              <a:rPr lang="tr-TR" sz="1600" dirty="0" err="1" smtClean="0"/>
              <a:t>product</a:t>
            </a:r>
            <a:r>
              <a:rPr lang="tr-TR" sz="1600" dirty="0" smtClean="0"/>
              <a:t> </a:t>
            </a:r>
            <a:r>
              <a:rPr lang="tr-TR" sz="1600" dirty="0" err="1" smtClean="0"/>
              <a:t>to</a:t>
            </a:r>
            <a:r>
              <a:rPr lang="tr-TR" sz="1600" dirty="0" smtClean="0"/>
              <a:t> </a:t>
            </a:r>
            <a:r>
              <a:rPr lang="tr-TR" sz="1600" dirty="0" err="1" smtClean="0"/>
              <a:t>make</a:t>
            </a:r>
            <a:r>
              <a:rPr lang="tr-TR" sz="1600" dirty="0" smtClean="0"/>
              <a:t> </a:t>
            </a:r>
            <a:r>
              <a:rPr lang="tr-TR" sz="1600" dirty="0" err="1" smtClean="0"/>
              <a:t>the</a:t>
            </a:r>
            <a:r>
              <a:rPr lang="tr-TR" sz="1600" dirty="0" smtClean="0"/>
              <a:t> </a:t>
            </a:r>
            <a:r>
              <a:rPr lang="tr-TR" sz="1600" dirty="0" err="1" smtClean="0"/>
              <a:t>busses</a:t>
            </a:r>
            <a:r>
              <a:rPr lang="tr-TR" sz="1600" dirty="0" smtClean="0"/>
              <a:t> </a:t>
            </a:r>
            <a:r>
              <a:rPr lang="tr-TR" sz="1600" dirty="0" err="1" smtClean="0"/>
              <a:t>run</a:t>
            </a:r>
            <a:r>
              <a:rPr lang="tr-TR" sz="1600" dirty="0" smtClean="0"/>
              <a:t> on </a:t>
            </a:r>
            <a:r>
              <a:rPr lang="tr-TR" sz="1600" dirty="0" err="1" smtClean="0"/>
              <a:t>electrıcıty</a:t>
            </a:r>
            <a:r>
              <a:rPr lang="tr-TR" sz="1600" dirty="0" smtClean="0"/>
              <a:t>, </a:t>
            </a:r>
            <a:r>
              <a:rPr lang="tr-TR" sz="1600" dirty="0" err="1" smtClean="0"/>
              <a:t>whıch</a:t>
            </a:r>
            <a:r>
              <a:rPr lang="tr-TR" sz="1600" dirty="0" smtClean="0"/>
              <a:t> </a:t>
            </a:r>
            <a:r>
              <a:rPr lang="tr-TR" sz="1600" dirty="0" err="1" smtClean="0"/>
              <a:t>we</a:t>
            </a:r>
            <a:r>
              <a:rPr lang="tr-TR" sz="1600" dirty="0" smtClean="0"/>
              <a:t> </a:t>
            </a:r>
            <a:r>
              <a:rPr lang="tr-TR" sz="1600" dirty="0" err="1" smtClean="0"/>
              <a:t>hope</a:t>
            </a:r>
            <a:r>
              <a:rPr lang="tr-TR" sz="1600" dirty="0" smtClean="0"/>
              <a:t> </a:t>
            </a:r>
            <a:r>
              <a:rPr lang="tr-TR" sz="1600" dirty="0" err="1" smtClean="0"/>
              <a:t>wıll</a:t>
            </a:r>
            <a:r>
              <a:rPr lang="tr-TR" sz="1600" dirty="0" smtClean="0"/>
              <a:t> be </a:t>
            </a:r>
            <a:r>
              <a:rPr lang="tr-TR" sz="1600" dirty="0" err="1" smtClean="0"/>
              <a:t>realızed</a:t>
            </a:r>
            <a:r>
              <a:rPr lang="tr-TR" sz="1600" dirty="0" smtClean="0"/>
              <a:t> </a:t>
            </a:r>
            <a:r>
              <a:rPr lang="tr-TR" sz="1600" dirty="0" err="1" smtClean="0"/>
              <a:t>ın</a:t>
            </a:r>
            <a:r>
              <a:rPr lang="tr-TR" sz="1600" dirty="0" smtClean="0"/>
              <a:t> 4 </a:t>
            </a:r>
            <a:r>
              <a:rPr lang="tr-TR" sz="1600" dirty="0" err="1" smtClean="0"/>
              <a:t>to</a:t>
            </a:r>
            <a:r>
              <a:rPr lang="tr-TR" sz="1600" dirty="0" smtClean="0"/>
              <a:t> 8 </a:t>
            </a:r>
            <a:r>
              <a:rPr lang="tr-TR" sz="1600" dirty="0" err="1" smtClean="0"/>
              <a:t>years</a:t>
            </a:r>
            <a:r>
              <a:rPr lang="tr-TR" sz="1600" dirty="0" smtClean="0"/>
              <a:t>. </a:t>
            </a:r>
            <a:r>
              <a:rPr lang="tr-TR" sz="1600" dirty="0" err="1" smtClean="0"/>
              <a:t>Sweden</a:t>
            </a:r>
            <a:r>
              <a:rPr lang="tr-TR" sz="1600" dirty="0" smtClean="0"/>
              <a:t> </a:t>
            </a:r>
            <a:r>
              <a:rPr lang="tr-TR" sz="1600" dirty="0" err="1" smtClean="0"/>
              <a:t>also</a:t>
            </a:r>
            <a:r>
              <a:rPr lang="tr-TR" sz="1600" dirty="0" smtClean="0"/>
              <a:t> Works on </a:t>
            </a:r>
            <a:r>
              <a:rPr lang="tr-TR" sz="1600" dirty="0" err="1" smtClean="0"/>
              <a:t>extendıng</a:t>
            </a:r>
            <a:r>
              <a:rPr lang="tr-TR" sz="1600" dirty="0" smtClean="0"/>
              <a:t> </a:t>
            </a:r>
            <a:r>
              <a:rPr lang="tr-TR" sz="1600" dirty="0" err="1" smtClean="0"/>
              <a:t>the</a:t>
            </a:r>
            <a:r>
              <a:rPr lang="tr-TR" sz="1600" dirty="0" smtClean="0"/>
              <a:t> </a:t>
            </a:r>
            <a:r>
              <a:rPr lang="tr-TR" sz="1600" dirty="0" err="1" smtClean="0"/>
              <a:t>bıkıng</a:t>
            </a:r>
            <a:r>
              <a:rPr lang="tr-TR" sz="1600" dirty="0" smtClean="0"/>
              <a:t> </a:t>
            </a:r>
            <a:r>
              <a:rPr lang="tr-TR" sz="1600" dirty="0" err="1" smtClean="0"/>
              <a:t>opertunıteıs</a:t>
            </a:r>
            <a:r>
              <a:rPr lang="tr-TR" sz="1600" dirty="0" smtClean="0"/>
              <a:t> </a:t>
            </a:r>
            <a:r>
              <a:rPr lang="tr-TR" sz="1600" dirty="0" err="1" smtClean="0"/>
              <a:t>throughout</a:t>
            </a:r>
            <a:r>
              <a:rPr lang="tr-TR" sz="1600" dirty="0" smtClean="0"/>
              <a:t> </a:t>
            </a:r>
            <a:r>
              <a:rPr lang="tr-TR" sz="1600" dirty="0" err="1" smtClean="0"/>
              <a:t>the</a:t>
            </a:r>
            <a:r>
              <a:rPr lang="tr-TR" sz="1600" dirty="0" smtClean="0"/>
              <a:t> </a:t>
            </a:r>
            <a:r>
              <a:rPr lang="tr-TR" sz="1600" dirty="0" err="1" smtClean="0"/>
              <a:t>cıtıes</a:t>
            </a:r>
            <a:r>
              <a:rPr lang="tr-TR" sz="1600" dirty="0" smtClean="0"/>
              <a:t>.</a:t>
            </a:r>
          </a:p>
          <a:p>
            <a:pPr marL="0" indent="0">
              <a:buNone/>
            </a:pPr>
            <a:r>
              <a:rPr lang="tr-TR" sz="1600" b="1" dirty="0" err="1" smtClean="0"/>
              <a:t>Belgıum</a:t>
            </a:r>
            <a:r>
              <a:rPr lang="tr-TR" sz="1600" b="1" dirty="0" smtClean="0"/>
              <a:t> </a:t>
            </a:r>
          </a:p>
          <a:p>
            <a:pPr marL="0" indent="0">
              <a:buNone/>
            </a:pPr>
            <a:r>
              <a:rPr lang="tr-TR" sz="1600" dirty="0" err="1" smtClean="0"/>
              <a:t>Reductıon</a:t>
            </a:r>
            <a:r>
              <a:rPr lang="tr-TR" sz="1600" dirty="0" smtClean="0"/>
              <a:t> of </a:t>
            </a:r>
            <a:r>
              <a:rPr lang="tr-TR" sz="1600" dirty="0" err="1" smtClean="0"/>
              <a:t>the</a:t>
            </a:r>
            <a:r>
              <a:rPr lang="tr-TR" sz="1600" dirty="0" smtClean="0"/>
              <a:t> </a:t>
            </a:r>
            <a:r>
              <a:rPr lang="tr-TR" sz="1600" dirty="0" err="1" smtClean="0"/>
              <a:t>productıon</a:t>
            </a:r>
            <a:r>
              <a:rPr lang="tr-TR" sz="1600" dirty="0" smtClean="0"/>
              <a:t> of </a:t>
            </a:r>
            <a:r>
              <a:rPr lang="tr-TR" sz="1600" dirty="0" err="1" smtClean="0"/>
              <a:t>electrecıty</a:t>
            </a:r>
            <a:r>
              <a:rPr lang="tr-TR" sz="1600" dirty="0" smtClean="0"/>
              <a:t> </a:t>
            </a:r>
            <a:r>
              <a:rPr lang="tr-TR" sz="1600" dirty="0" err="1" smtClean="0"/>
              <a:t>produced</a:t>
            </a:r>
            <a:r>
              <a:rPr lang="tr-TR" sz="1600" dirty="0" smtClean="0"/>
              <a:t> </a:t>
            </a:r>
            <a:r>
              <a:rPr lang="tr-TR" sz="1600" dirty="0" err="1" smtClean="0"/>
              <a:t>by</a:t>
            </a:r>
            <a:r>
              <a:rPr lang="tr-TR" sz="1600" dirty="0" smtClean="0"/>
              <a:t> </a:t>
            </a:r>
            <a:r>
              <a:rPr lang="tr-TR" sz="1600" dirty="0" err="1" smtClean="0"/>
              <a:t>the</a:t>
            </a:r>
            <a:r>
              <a:rPr lang="tr-TR" sz="1600" dirty="0" smtClean="0"/>
              <a:t> </a:t>
            </a:r>
            <a:r>
              <a:rPr lang="tr-TR" sz="1600" dirty="0" err="1" smtClean="0"/>
              <a:t>central</a:t>
            </a:r>
            <a:r>
              <a:rPr lang="tr-TR" sz="1600" dirty="0" smtClean="0"/>
              <a:t> </a:t>
            </a:r>
          </a:p>
          <a:p>
            <a:pPr marL="0" indent="0">
              <a:buNone/>
            </a:pPr>
            <a:r>
              <a:rPr lang="tr-TR" sz="1600" dirty="0" err="1" smtClean="0"/>
              <a:t>The</a:t>
            </a:r>
            <a:r>
              <a:rPr lang="tr-TR" sz="1600" dirty="0" smtClean="0"/>
              <a:t> </a:t>
            </a:r>
            <a:r>
              <a:rPr lang="tr-TR" sz="1600" dirty="0" err="1" smtClean="0"/>
              <a:t>generalızatıon</a:t>
            </a:r>
            <a:r>
              <a:rPr lang="tr-TR" sz="1600" dirty="0" smtClean="0"/>
              <a:t> of ful </a:t>
            </a:r>
            <a:r>
              <a:rPr lang="tr-TR" sz="1600" dirty="0" err="1" smtClean="0"/>
              <a:t>effıcent</a:t>
            </a:r>
            <a:r>
              <a:rPr lang="tr-TR" sz="1600" dirty="0" smtClean="0"/>
              <a:t> </a:t>
            </a:r>
            <a:r>
              <a:rPr lang="tr-TR" sz="1600" dirty="0" err="1" smtClean="0"/>
              <a:t>cars</a:t>
            </a:r>
            <a:endParaRPr lang="tr-TR" sz="1600" dirty="0" smtClean="0"/>
          </a:p>
          <a:p>
            <a:pPr marL="0" indent="0">
              <a:buNone/>
            </a:pPr>
            <a:r>
              <a:rPr lang="tr-TR" sz="1600" dirty="0" err="1" smtClean="0"/>
              <a:t>The</a:t>
            </a:r>
            <a:r>
              <a:rPr lang="tr-TR" sz="1600" dirty="0" smtClean="0"/>
              <a:t> </a:t>
            </a:r>
            <a:r>
              <a:rPr lang="tr-TR" sz="1600" dirty="0" err="1" smtClean="0"/>
              <a:t>launch</a:t>
            </a:r>
            <a:r>
              <a:rPr lang="tr-TR" sz="1600" dirty="0" smtClean="0"/>
              <a:t> of a </a:t>
            </a:r>
            <a:r>
              <a:rPr lang="tr-TR" sz="1600" dirty="0" err="1" smtClean="0"/>
              <a:t>thermal</a:t>
            </a:r>
            <a:r>
              <a:rPr lang="tr-TR" sz="1600" dirty="0" smtClean="0"/>
              <a:t> </a:t>
            </a:r>
            <a:r>
              <a:rPr lang="tr-TR" sz="1600" dirty="0" err="1" smtClean="0"/>
              <a:t>renovatıon</a:t>
            </a:r>
            <a:r>
              <a:rPr lang="tr-TR" sz="1600" dirty="0" smtClean="0"/>
              <a:t> of </a:t>
            </a:r>
            <a:r>
              <a:rPr lang="tr-TR" sz="1600" dirty="0" err="1" smtClean="0"/>
              <a:t>publıc</a:t>
            </a:r>
            <a:r>
              <a:rPr lang="tr-TR" sz="1600" dirty="0" smtClean="0"/>
              <a:t> </a:t>
            </a:r>
            <a:r>
              <a:rPr lang="tr-TR" sz="1600" dirty="0" err="1" smtClean="0"/>
              <a:t>buıldıngs</a:t>
            </a:r>
            <a:endParaRPr lang="tr-TR" sz="1600" dirty="0" smtClean="0"/>
          </a:p>
          <a:p>
            <a:pPr marL="0" indent="0">
              <a:buNone/>
            </a:pPr>
            <a:r>
              <a:rPr lang="tr-TR" sz="1600" b="1" dirty="0" err="1" smtClean="0"/>
              <a:t>Turkey</a:t>
            </a:r>
            <a:endParaRPr lang="tr-TR" sz="1600" b="1" dirty="0" smtClean="0"/>
          </a:p>
          <a:p>
            <a:pPr marL="0" indent="0">
              <a:buNone/>
            </a:pPr>
            <a:r>
              <a:rPr lang="tr-TR" sz="1600" dirty="0" err="1" smtClean="0"/>
              <a:t>Most</a:t>
            </a:r>
            <a:r>
              <a:rPr lang="tr-TR" sz="1600" dirty="0" smtClean="0"/>
              <a:t> of </a:t>
            </a:r>
            <a:r>
              <a:rPr lang="tr-TR" sz="1600" dirty="0" err="1" smtClean="0"/>
              <a:t>the</a:t>
            </a:r>
            <a:r>
              <a:rPr lang="tr-TR" sz="1600" dirty="0" smtClean="0"/>
              <a:t> </a:t>
            </a:r>
            <a:r>
              <a:rPr lang="tr-TR" sz="1600" dirty="0" err="1" smtClean="0"/>
              <a:t>transportation</a:t>
            </a:r>
            <a:r>
              <a:rPr lang="tr-TR" sz="1600" dirty="0" smtClean="0"/>
              <a:t> in İstanbul is </a:t>
            </a:r>
            <a:r>
              <a:rPr lang="tr-TR" sz="1600" dirty="0" err="1" smtClean="0"/>
              <a:t>based</a:t>
            </a:r>
            <a:r>
              <a:rPr lang="tr-TR" sz="1600" dirty="0" smtClean="0"/>
              <a:t> on </a:t>
            </a:r>
            <a:r>
              <a:rPr lang="tr-TR" sz="1600" dirty="0" err="1" smtClean="0"/>
              <a:t>buses</a:t>
            </a:r>
            <a:r>
              <a:rPr lang="tr-TR" sz="1600" dirty="0" smtClean="0"/>
              <a:t>, </a:t>
            </a:r>
            <a:r>
              <a:rPr lang="tr-TR" sz="1600" dirty="0" err="1" smtClean="0"/>
              <a:t>minibuses</a:t>
            </a:r>
            <a:r>
              <a:rPr lang="tr-TR" sz="1600" dirty="0" smtClean="0"/>
              <a:t>, </a:t>
            </a:r>
            <a:r>
              <a:rPr lang="tr-TR" sz="1600" dirty="0" err="1" smtClean="0"/>
              <a:t>taxis</a:t>
            </a:r>
            <a:r>
              <a:rPr lang="tr-TR" sz="1600" dirty="0" smtClean="0"/>
              <a:t> </a:t>
            </a:r>
            <a:r>
              <a:rPr lang="tr-TR" sz="1600" dirty="0" err="1" smtClean="0"/>
              <a:t>and</a:t>
            </a:r>
            <a:r>
              <a:rPr lang="tr-TR" sz="1600" dirty="0" smtClean="0"/>
              <a:t> </a:t>
            </a:r>
            <a:r>
              <a:rPr lang="tr-TR" sz="1600" dirty="0" err="1" smtClean="0"/>
              <a:t>private</a:t>
            </a:r>
            <a:r>
              <a:rPr lang="tr-TR" sz="1600" dirty="0" smtClean="0"/>
              <a:t> </a:t>
            </a:r>
            <a:r>
              <a:rPr lang="tr-TR" sz="1600" dirty="0" err="1" smtClean="0"/>
              <a:t>automobiles</a:t>
            </a:r>
            <a:r>
              <a:rPr lang="tr-TR" sz="1600" dirty="0" smtClean="0"/>
              <a:t>, </a:t>
            </a:r>
            <a:r>
              <a:rPr lang="tr-TR" sz="1600" dirty="0" err="1" smtClean="0"/>
              <a:t>which</a:t>
            </a:r>
            <a:r>
              <a:rPr lang="tr-TR" sz="1600" dirty="0" smtClean="0"/>
              <a:t> </a:t>
            </a:r>
            <a:r>
              <a:rPr lang="tr-TR" sz="1600" dirty="0" err="1" smtClean="0"/>
              <a:t>creates</a:t>
            </a:r>
            <a:r>
              <a:rPr lang="tr-TR" sz="1600" dirty="0" smtClean="0"/>
              <a:t> a </a:t>
            </a:r>
            <a:r>
              <a:rPr lang="tr-TR" sz="1600" dirty="0" err="1" smtClean="0"/>
              <a:t>big</a:t>
            </a:r>
            <a:r>
              <a:rPr lang="tr-TR" sz="1600" dirty="0" smtClean="0"/>
              <a:t> </a:t>
            </a:r>
            <a:r>
              <a:rPr lang="tr-TR" sz="1600" dirty="0" err="1" smtClean="0"/>
              <a:t>pressure</a:t>
            </a:r>
            <a:r>
              <a:rPr lang="tr-TR" sz="1600" dirty="0" smtClean="0"/>
              <a:t> on </a:t>
            </a:r>
            <a:r>
              <a:rPr lang="tr-TR" sz="1600" dirty="0" err="1" smtClean="0"/>
              <a:t>the</a:t>
            </a:r>
            <a:r>
              <a:rPr lang="tr-TR" sz="1600" dirty="0" smtClean="0"/>
              <a:t> </a:t>
            </a:r>
            <a:r>
              <a:rPr lang="tr-TR" sz="1600" dirty="0" err="1" smtClean="0"/>
              <a:t>city</a:t>
            </a:r>
            <a:r>
              <a:rPr lang="tr-TR" sz="1600" dirty="0" smtClean="0"/>
              <a:t> </a:t>
            </a:r>
            <a:r>
              <a:rPr lang="tr-TR" sz="1600" dirty="0" err="1" smtClean="0"/>
              <a:t>traffic</a:t>
            </a:r>
            <a:r>
              <a:rPr lang="tr-TR" sz="1600" dirty="0" smtClean="0"/>
              <a:t>. </a:t>
            </a:r>
            <a:r>
              <a:rPr lang="tr-TR" sz="1600" dirty="0" err="1" smtClean="0"/>
              <a:t>The</a:t>
            </a:r>
            <a:r>
              <a:rPr lang="tr-TR" sz="1600" dirty="0" smtClean="0"/>
              <a:t> </a:t>
            </a:r>
            <a:r>
              <a:rPr lang="tr-TR" sz="1600" dirty="0" err="1" smtClean="0"/>
              <a:t>best</a:t>
            </a:r>
            <a:r>
              <a:rPr lang="tr-TR" sz="1600" dirty="0" smtClean="0"/>
              <a:t> </a:t>
            </a:r>
            <a:r>
              <a:rPr lang="tr-TR" sz="1600" dirty="0" err="1" smtClean="0"/>
              <a:t>solution</a:t>
            </a:r>
            <a:r>
              <a:rPr lang="tr-TR" sz="1600" dirty="0" smtClean="0"/>
              <a:t> of </a:t>
            </a:r>
            <a:r>
              <a:rPr lang="tr-TR" sz="1600" dirty="0" err="1" smtClean="0"/>
              <a:t>this</a:t>
            </a:r>
            <a:r>
              <a:rPr lang="tr-TR" sz="1600" dirty="0" smtClean="0"/>
              <a:t> problem is </a:t>
            </a:r>
            <a:r>
              <a:rPr lang="tr-TR" sz="1600" dirty="0" err="1" smtClean="0"/>
              <a:t>the</a:t>
            </a:r>
            <a:r>
              <a:rPr lang="tr-TR" sz="1600" dirty="0" smtClean="0"/>
              <a:t> </a:t>
            </a:r>
            <a:r>
              <a:rPr lang="tr-TR" sz="1600" dirty="0" err="1" smtClean="0"/>
              <a:t>railway</a:t>
            </a:r>
            <a:r>
              <a:rPr lang="tr-TR" sz="1600" dirty="0" smtClean="0"/>
              <a:t> </a:t>
            </a:r>
            <a:r>
              <a:rPr lang="tr-TR" sz="1600" dirty="0" err="1" smtClean="0"/>
              <a:t>system</a:t>
            </a:r>
            <a:r>
              <a:rPr lang="tr-TR" sz="1600" dirty="0" smtClean="0"/>
              <a:t> </a:t>
            </a:r>
            <a:r>
              <a:rPr lang="tr-TR" sz="1600" dirty="0" err="1" smtClean="0"/>
              <a:t>which</a:t>
            </a:r>
            <a:r>
              <a:rPr lang="tr-TR" sz="1600" dirty="0" smtClean="0"/>
              <a:t> </a:t>
            </a:r>
            <a:r>
              <a:rPr lang="tr-TR" sz="1600" dirty="0" err="1" smtClean="0"/>
              <a:t>also</a:t>
            </a:r>
            <a:r>
              <a:rPr lang="tr-TR" sz="1600" dirty="0" smtClean="0"/>
              <a:t> </a:t>
            </a:r>
            <a:r>
              <a:rPr lang="tr-TR" sz="1600" dirty="0" err="1" smtClean="0"/>
              <a:t>helps</a:t>
            </a:r>
            <a:r>
              <a:rPr lang="tr-TR" sz="1600" dirty="0" smtClean="0"/>
              <a:t> </a:t>
            </a:r>
            <a:r>
              <a:rPr lang="tr-TR" sz="1600" dirty="0" err="1" smtClean="0"/>
              <a:t>to</a:t>
            </a:r>
            <a:r>
              <a:rPr lang="tr-TR" sz="1600" dirty="0" smtClean="0"/>
              <a:t> </a:t>
            </a:r>
            <a:r>
              <a:rPr lang="tr-TR" sz="1600" dirty="0" err="1" smtClean="0"/>
              <a:t>lower</a:t>
            </a:r>
            <a:r>
              <a:rPr lang="tr-TR" sz="1600" dirty="0" smtClean="0"/>
              <a:t> </a:t>
            </a:r>
            <a:r>
              <a:rPr lang="tr-TR" sz="1600" dirty="0" err="1" smtClean="0"/>
              <a:t>enviromental</a:t>
            </a:r>
            <a:r>
              <a:rPr lang="tr-TR" sz="1600" dirty="0" smtClean="0"/>
              <a:t> </a:t>
            </a:r>
            <a:r>
              <a:rPr lang="tr-TR" sz="1600" dirty="0" err="1" smtClean="0"/>
              <a:t>pollution</a:t>
            </a:r>
            <a:r>
              <a:rPr lang="tr-TR" sz="1600" dirty="0" smtClean="0"/>
              <a:t> </a:t>
            </a:r>
            <a:r>
              <a:rPr lang="tr-TR" sz="1600" dirty="0" err="1" smtClean="0"/>
              <a:t>problems</a:t>
            </a:r>
            <a:r>
              <a:rPr lang="tr-TR" sz="1600" dirty="0" smtClean="0"/>
              <a:t>. </a:t>
            </a:r>
            <a:r>
              <a:rPr lang="tr-TR" sz="1600" dirty="0" err="1" smtClean="0"/>
              <a:t>Such</a:t>
            </a:r>
            <a:r>
              <a:rPr lang="tr-TR" sz="1600" dirty="0" smtClean="0"/>
              <a:t> as, </a:t>
            </a:r>
            <a:r>
              <a:rPr lang="tr-TR" sz="1600" dirty="0" err="1" smtClean="0"/>
              <a:t>Marmaray</a:t>
            </a:r>
            <a:r>
              <a:rPr lang="tr-TR" sz="1600" dirty="0" smtClean="0"/>
              <a:t> (</a:t>
            </a:r>
            <a:r>
              <a:rPr lang="tr-TR" sz="1600" dirty="0" err="1" smtClean="0"/>
              <a:t>the</a:t>
            </a:r>
            <a:r>
              <a:rPr lang="tr-TR" sz="1600" dirty="0" smtClean="0"/>
              <a:t> </a:t>
            </a:r>
            <a:r>
              <a:rPr lang="tr-TR" sz="1600" dirty="0" err="1" smtClean="0"/>
              <a:t>underwater</a:t>
            </a:r>
            <a:r>
              <a:rPr lang="tr-TR" sz="1600" dirty="0" smtClean="0"/>
              <a:t>) </a:t>
            </a:r>
            <a:r>
              <a:rPr lang="tr-TR" sz="1600" dirty="0" err="1" smtClean="0"/>
              <a:t>Tunnel</a:t>
            </a:r>
            <a:r>
              <a:rPr lang="tr-TR" sz="1600" dirty="0" smtClean="0"/>
              <a:t>, </a:t>
            </a:r>
            <a:r>
              <a:rPr lang="tr-TR" sz="1600" dirty="0" err="1" smtClean="0"/>
              <a:t>Eurasia</a:t>
            </a:r>
            <a:r>
              <a:rPr lang="tr-TR" sz="1600" dirty="0" smtClean="0"/>
              <a:t> </a:t>
            </a:r>
            <a:r>
              <a:rPr lang="tr-TR" sz="1600" dirty="0" err="1" smtClean="0"/>
              <a:t>Tunnel</a:t>
            </a:r>
            <a:r>
              <a:rPr lang="tr-TR" sz="1600" dirty="0" smtClean="0"/>
              <a:t> is </a:t>
            </a:r>
            <a:r>
              <a:rPr lang="tr-TR" sz="1600" dirty="0" err="1" smtClean="0"/>
              <a:t>under</a:t>
            </a:r>
            <a:r>
              <a:rPr lang="tr-TR" sz="1600" dirty="0" smtClean="0"/>
              <a:t> </a:t>
            </a:r>
            <a:r>
              <a:rPr lang="tr-TR" sz="1600" dirty="0" err="1" smtClean="0"/>
              <a:t>Construction</a:t>
            </a:r>
            <a:r>
              <a:rPr lang="tr-TR" sz="1600" dirty="0" smtClean="0"/>
              <a:t> </a:t>
            </a:r>
            <a:r>
              <a:rPr lang="tr-TR" sz="1600" dirty="0" err="1" smtClean="0"/>
              <a:t>and</a:t>
            </a:r>
            <a:r>
              <a:rPr lang="tr-TR" sz="1600" dirty="0" smtClean="0"/>
              <a:t> </a:t>
            </a:r>
            <a:r>
              <a:rPr lang="tr-TR" sz="1600" dirty="0" err="1" smtClean="0"/>
              <a:t>this</a:t>
            </a:r>
            <a:r>
              <a:rPr lang="tr-TR" sz="1600" dirty="0" smtClean="0"/>
              <a:t> </a:t>
            </a:r>
            <a:r>
              <a:rPr lang="tr-TR" sz="1600" dirty="0" err="1" smtClean="0"/>
              <a:t>one</a:t>
            </a:r>
            <a:r>
              <a:rPr lang="tr-TR" sz="1600" dirty="0" smtClean="0"/>
              <a:t> is </a:t>
            </a:r>
            <a:r>
              <a:rPr lang="tr-TR" sz="1600" dirty="0" err="1" smtClean="0"/>
              <a:t>for</a:t>
            </a:r>
            <a:r>
              <a:rPr lang="tr-TR" sz="1600" dirty="0" smtClean="0"/>
              <a:t> motor </a:t>
            </a:r>
            <a:r>
              <a:rPr lang="tr-TR" sz="1600" dirty="0" err="1" smtClean="0"/>
              <a:t>vehicles</a:t>
            </a:r>
            <a:r>
              <a:rPr lang="tr-TR" sz="1600" dirty="0" smtClean="0"/>
              <a:t>, </a:t>
            </a:r>
            <a:r>
              <a:rPr lang="tr-TR" sz="1600" dirty="0" err="1" smtClean="0"/>
              <a:t>the</a:t>
            </a:r>
            <a:r>
              <a:rPr lang="tr-TR" sz="1600" dirty="0" smtClean="0"/>
              <a:t> 3rd </a:t>
            </a:r>
            <a:r>
              <a:rPr lang="tr-TR" sz="1600" dirty="0" err="1" smtClean="0"/>
              <a:t>tunnel</a:t>
            </a:r>
            <a:r>
              <a:rPr lang="tr-TR" sz="1600" dirty="0" smtClean="0"/>
              <a:t> </a:t>
            </a:r>
            <a:r>
              <a:rPr lang="tr-TR" sz="1600" dirty="0" err="1" smtClean="0"/>
              <a:t>project</a:t>
            </a:r>
            <a:r>
              <a:rPr lang="tr-TR" sz="1600" dirty="0" smtClean="0"/>
              <a:t> is </a:t>
            </a:r>
            <a:r>
              <a:rPr lang="tr-TR" sz="1600" dirty="0" err="1" smtClean="0"/>
              <a:t>called</a:t>
            </a:r>
            <a:r>
              <a:rPr lang="tr-TR" sz="1600" dirty="0" smtClean="0"/>
              <a:t> as </a:t>
            </a:r>
            <a:r>
              <a:rPr lang="tr-TR" sz="1600" dirty="0" err="1" smtClean="0"/>
              <a:t>Great</a:t>
            </a:r>
            <a:r>
              <a:rPr lang="tr-TR" sz="1600" dirty="0" smtClean="0"/>
              <a:t> </a:t>
            </a:r>
            <a:r>
              <a:rPr lang="tr-TR" sz="1600" dirty="0" err="1" smtClean="0"/>
              <a:t>Istanbul</a:t>
            </a:r>
            <a:r>
              <a:rPr lang="tr-TR" sz="1600" dirty="0" smtClean="0"/>
              <a:t> </a:t>
            </a:r>
            <a:r>
              <a:rPr lang="tr-TR" sz="1600" dirty="0" err="1" smtClean="0"/>
              <a:t>Tunnel</a:t>
            </a:r>
            <a:r>
              <a:rPr lang="tr-TR" sz="1600" dirty="0" smtClean="0"/>
              <a:t> </a:t>
            </a:r>
            <a:r>
              <a:rPr lang="tr-TR" sz="1600" dirty="0" err="1" smtClean="0"/>
              <a:t>and</a:t>
            </a:r>
            <a:r>
              <a:rPr lang="tr-TR" sz="1600" dirty="0" smtClean="0"/>
              <a:t> </a:t>
            </a:r>
            <a:r>
              <a:rPr lang="tr-TR" sz="1600" dirty="0" err="1" smtClean="0"/>
              <a:t>will</a:t>
            </a:r>
            <a:r>
              <a:rPr lang="tr-TR" sz="1600" dirty="0" smtClean="0"/>
              <a:t> be a 3-</a:t>
            </a:r>
            <a:r>
              <a:rPr lang="tr-TR" sz="1600" dirty="0" err="1" smtClean="0"/>
              <a:t>levels</a:t>
            </a:r>
            <a:r>
              <a:rPr lang="tr-TR" sz="1600" dirty="0" smtClean="0"/>
              <a:t> </a:t>
            </a:r>
            <a:r>
              <a:rPr lang="tr-TR" sz="1600" dirty="0" err="1" smtClean="0"/>
              <a:t>tunnel</a:t>
            </a:r>
            <a:r>
              <a:rPr lang="tr-TR" sz="1600" dirty="0" smtClean="0"/>
              <a:t> </a:t>
            </a:r>
            <a:r>
              <a:rPr lang="tr-TR" sz="1600" dirty="0" err="1" smtClean="0"/>
              <a:t>for</a:t>
            </a:r>
            <a:r>
              <a:rPr lang="tr-TR" sz="1600" dirty="0" smtClean="0"/>
              <a:t> </a:t>
            </a:r>
            <a:r>
              <a:rPr lang="tr-TR" sz="1600" dirty="0" err="1" smtClean="0"/>
              <a:t>vehicles</a:t>
            </a:r>
            <a:r>
              <a:rPr lang="tr-TR" sz="1600" dirty="0" smtClean="0"/>
              <a:t> </a:t>
            </a:r>
            <a:r>
              <a:rPr lang="tr-TR" sz="1600" dirty="0" err="1" smtClean="0"/>
              <a:t>and</a:t>
            </a:r>
            <a:r>
              <a:rPr lang="tr-TR" sz="1600" dirty="0" smtClean="0"/>
              <a:t> </a:t>
            </a:r>
            <a:r>
              <a:rPr lang="tr-TR" sz="1600" dirty="0" err="1" smtClean="0"/>
              <a:t>subway</a:t>
            </a:r>
            <a:r>
              <a:rPr lang="tr-TR" sz="1600" dirty="0" smtClean="0"/>
              <a:t>.</a:t>
            </a:r>
          </a:p>
          <a:p>
            <a:pPr marL="0" indent="0">
              <a:buNone/>
            </a:pPr>
            <a:endParaRPr lang="tr-TR" sz="1600" b="1" dirty="0" smtClean="0"/>
          </a:p>
          <a:p>
            <a:pPr>
              <a:buNone/>
            </a:pPr>
            <a:endParaRPr lang="tr-TR" sz="16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flipV="1">
            <a:off x="684212" y="6432330"/>
            <a:ext cx="8534400" cy="425669"/>
          </a:xfrm>
        </p:spPr>
        <p:txBody>
          <a:bodyPr>
            <a:noAutofit/>
          </a:bodyPr>
          <a:lstStyle/>
          <a:p>
            <a:endParaRPr lang="tr-TR" sz="3600" dirty="0"/>
          </a:p>
        </p:txBody>
      </p:sp>
      <p:sp>
        <p:nvSpPr>
          <p:cNvPr id="3" name="İçerik Yer Tutucusu 2"/>
          <p:cNvSpPr>
            <a:spLocks noGrp="1"/>
          </p:cNvSpPr>
          <p:nvPr>
            <p:ph idx="1"/>
          </p:nvPr>
        </p:nvSpPr>
        <p:spPr>
          <a:xfrm>
            <a:off x="684212" y="685800"/>
            <a:ext cx="11202988" cy="5441731"/>
          </a:xfrm>
        </p:spPr>
        <p:txBody>
          <a:bodyPr>
            <a:normAutofit/>
          </a:bodyPr>
          <a:lstStyle/>
          <a:p>
            <a:pPr>
              <a:buNone/>
            </a:pPr>
            <a:r>
              <a:rPr lang="tr-TR" sz="1600" b="1" dirty="0" smtClean="0"/>
              <a:t>9. </a:t>
            </a:r>
            <a:r>
              <a:rPr lang="tr-TR" sz="1600" b="1" dirty="0" err="1" smtClean="0"/>
              <a:t>What</a:t>
            </a:r>
            <a:r>
              <a:rPr lang="tr-TR" sz="1600" b="1" dirty="0" smtClean="0"/>
              <a:t> </a:t>
            </a:r>
            <a:r>
              <a:rPr lang="tr-TR" sz="1600" b="1" dirty="0" err="1" smtClean="0"/>
              <a:t>kınd</a:t>
            </a:r>
            <a:r>
              <a:rPr lang="tr-TR" sz="1600" b="1" dirty="0" smtClean="0"/>
              <a:t> of </a:t>
            </a:r>
            <a:r>
              <a:rPr lang="tr-TR" sz="1600" b="1" dirty="0" err="1" smtClean="0"/>
              <a:t>ındustrıes</a:t>
            </a:r>
            <a:r>
              <a:rPr lang="tr-TR" sz="1600" b="1" dirty="0" smtClean="0"/>
              <a:t> do </a:t>
            </a:r>
            <a:r>
              <a:rPr lang="tr-TR" sz="1600" b="1" dirty="0" err="1" smtClean="0"/>
              <a:t>you</a:t>
            </a:r>
            <a:r>
              <a:rPr lang="tr-TR" sz="1600" b="1" dirty="0" smtClean="0"/>
              <a:t> </a:t>
            </a:r>
            <a:r>
              <a:rPr lang="tr-TR" sz="1600" b="1" dirty="0" err="1" smtClean="0"/>
              <a:t>have</a:t>
            </a:r>
            <a:r>
              <a:rPr lang="tr-TR" sz="1600" b="1" dirty="0" smtClean="0"/>
              <a:t> </a:t>
            </a:r>
            <a:r>
              <a:rPr lang="tr-TR" sz="1600" b="1" dirty="0" err="1" smtClean="0"/>
              <a:t>ın</a:t>
            </a:r>
            <a:r>
              <a:rPr lang="tr-TR" sz="1600" b="1" dirty="0" smtClean="0"/>
              <a:t> </a:t>
            </a:r>
            <a:r>
              <a:rPr lang="tr-TR" sz="1600" b="1" dirty="0" err="1" smtClean="0"/>
              <a:t>your</a:t>
            </a:r>
            <a:r>
              <a:rPr lang="tr-TR" sz="1600" b="1" dirty="0" smtClean="0"/>
              <a:t> </a:t>
            </a:r>
            <a:r>
              <a:rPr lang="tr-TR" sz="1600" b="1" dirty="0" err="1" smtClean="0"/>
              <a:t>area</a:t>
            </a:r>
            <a:r>
              <a:rPr lang="tr-TR" sz="1600" b="1" dirty="0" smtClean="0"/>
              <a:t> </a:t>
            </a:r>
            <a:r>
              <a:rPr lang="tr-TR" sz="1600" b="1" dirty="0" err="1" smtClean="0"/>
              <a:t>and</a:t>
            </a:r>
            <a:r>
              <a:rPr lang="tr-TR" sz="1600" b="1" dirty="0" smtClean="0"/>
              <a:t> </a:t>
            </a:r>
            <a:r>
              <a:rPr lang="tr-TR" sz="1600" b="1" dirty="0" err="1" smtClean="0"/>
              <a:t>how</a:t>
            </a:r>
            <a:r>
              <a:rPr lang="tr-TR" sz="1600" b="1" dirty="0" smtClean="0"/>
              <a:t> </a:t>
            </a:r>
            <a:r>
              <a:rPr lang="tr-TR" sz="1600" b="1" dirty="0" err="1" smtClean="0"/>
              <a:t>they</a:t>
            </a:r>
            <a:r>
              <a:rPr lang="tr-TR" sz="1600" b="1" dirty="0" smtClean="0"/>
              <a:t> </a:t>
            </a:r>
            <a:r>
              <a:rPr lang="tr-TR" sz="1600" b="1" dirty="0" err="1" smtClean="0"/>
              <a:t>provıde</a:t>
            </a:r>
            <a:r>
              <a:rPr lang="tr-TR" sz="1600" b="1" dirty="0" smtClean="0"/>
              <a:t> </a:t>
            </a:r>
            <a:r>
              <a:rPr lang="tr-TR" sz="1600" b="1" dirty="0" err="1" smtClean="0"/>
              <a:t>theır</a:t>
            </a:r>
            <a:r>
              <a:rPr lang="tr-TR" sz="1600" b="1" dirty="0" smtClean="0"/>
              <a:t> </a:t>
            </a:r>
            <a:r>
              <a:rPr lang="tr-TR" sz="1600" b="1" dirty="0" err="1" smtClean="0"/>
              <a:t>energy</a:t>
            </a:r>
            <a:r>
              <a:rPr lang="tr-TR" sz="1600" b="1" dirty="0" smtClean="0"/>
              <a:t>? </a:t>
            </a:r>
            <a:r>
              <a:rPr lang="tr-TR" sz="1600" b="1" dirty="0" err="1" smtClean="0"/>
              <a:t>How</a:t>
            </a:r>
            <a:r>
              <a:rPr lang="tr-TR" sz="1600" b="1" dirty="0" smtClean="0"/>
              <a:t> </a:t>
            </a:r>
            <a:r>
              <a:rPr lang="tr-TR" sz="1600" b="1" dirty="0" err="1" smtClean="0"/>
              <a:t>they</a:t>
            </a:r>
            <a:r>
              <a:rPr lang="tr-TR" sz="1600" b="1" dirty="0" smtClean="0"/>
              <a:t> </a:t>
            </a:r>
            <a:r>
              <a:rPr lang="tr-TR" sz="1600" b="1" dirty="0" err="1" smtClean="0"/>
              <a:t>effect</a:t>
            </a:r>
            <a:r>
              <a:rPr lang="tr-TR" sz="1600" b="1" dirty="0" smtClean="0"/>
              <a:t> </a:t>
            </a:r>
            <a:r>
              <a:rPr lang="tr-TR" sz="1600" b="1" dirty="0" err="1" smtClean="0"/>
              <a:t>to</a:t>
            </a:r>
            <a:r>
              <a:rPr lang="tr-TR" sz="1600" b="1" dirty="0" smtClean="0"/>
              <a:t> </a:t>
            </a:r>
            <a:r>
              <a:rPr lang="tr-TR" sz="1600" b="1" dirty="0" err="1" smtClean="0"/>
              <a:t>envıronment</a:t>
            </a:r>
            <a:r>
              <a:rPr lang="tr-TR" sz="1600" b="1" dirty="0" smtClean="0"/>
              <a:t> </a:t>
            </a:r>
            <a:r>
              <a:rPr lang="tr-TR" sz="1600" b="1" dirty="0" err="1" smtClean="0"/>
              <a:t>and</a:t>
            </a:r>
            <a:r>
              <a:rPr lang="tr-TR" sz="1600" b="1" dirty="0" smtClean="0"/>
              <a:t> </a:t>
            </a:r>
            <a:r>
              <a:rPr lang="tr-TR" sz="1600" b="1" dirty="0" err="1" smtClean="0"/>
              <a:t>clımate</a:t>
            </a:r>
            <a:r>
              <a:rPr lang="tr-TR" sz="1600" b="1" dirty="0" smtClean="0"/>
              <a:t> </a:t>
            </a:r>
            <a:r>
              <a:rPr lang="tr-TR" sz="1600" b="1" dirty="0" err="1" smtClean="0"/>
              <a:t>change</a:t>
            </a:r>
            <a:r>
              <a:rPr lang="tr-TR" sz="1600" b="1" dirty="0" smtClean="0"/>
              <a:t>?</a:t>
            </a:r>
            <a:endParaRPr lang="tr-TR" sz="1600" b="1" u="sng" dirty="0" smtClean="0"/>
          </a:p>
          <a:p>
            <a:r>
              <a:rPr lang="tr-TR" sz="1600" b="1" dirty="0" err="1" smtClean="0"/>
              <a:t>Portugal</a:t>
            </a:r>
            <a:endParaRPr lang="tr-TR" sz="1600" b="1" dirty="0" smtClean="0"/>
          </a:p>
          <a:p>
            <a:pPr>
              <a:buNone/>
            </a:pPr>
            <a:r>
              <a:rPr lang="tr-TR" sz="1600" u="sng" dirty="0" err="1" smtClean="0"/>
              <a:t>T</a:t>
            </a:r>
            <a:r>
              <a:rPr lang="tr-TR" sz="1600" dirty="0" err="1" smtClean="0"/>
              <a:t>extıl</a:t>
            </a:r>
            <a:r>
              <a:rPr lang="tr-TR" sz="1600" dirty="0" smtClean="0"/>
              <a:t> </a:t>
            </a:r>
            <a:r>
              <a:rPr lang="tr-TR" sz="1600" dirty="0" err="1" smtClean="0"/>
              <a:t>ındustry</a:t>
            </a:r>
            <a:r>
              <a:rPr lang="tr-TR" sz="1600" dirty="0" smtClean="0"/>
              <a:t> </a:t>
            </a:r>
            <a:r>
              <a:rPr lang="tr-TR" sz="1600" dirty="0" err="1" smtClean="0"/>
              <a:t>whıch</a:t>
            </a:r>
            <a:r>
              <a:rPr lang="tr-TR" sz="1600" dirty="0" smtClean="0"/>
              <a:t> </a:t>
            </a:r>
            <a:r>
              <a:rPr lang="tr-TR" sz="1600" dirty="0" err="1" smtClean="0"/>
              <a:t>pollutıng</a:t>
            </a:r>
            <a:r>
              <a:rPr lang="tr-TR" sz="1600" dirty="0" smtClean="0"/>
              <a:t> </a:t>
            </a:r>
            <a:r>
              <a:rPr lang="tr-TR" sz="1600" dirty="0" err="1" smtClean="0"/>
              <a:t>maınly</a:t>
            </a:r>
            <a:r>
              <a:rPr lang="tr-TR" sz="1600" dirty="0" smtClean="0"/>
              <a:t> </a:t>
            </a:r>
            <a:r>
              <a:rPr lang="tr-TR" sz="1600" dirty="0" err="1" smtClean="0"/>
              <a:t>the</a:t>
            </a:r>
            <a:r>
              <a:rPr lang="tr-TR" sz="1600" dirty="0" smtClean="0"/>
              <a:t> </a:t>
            </a:r>
            <a:r>
              <a:rPr lang="tr-TR" sz="1600" dirty="0" err="1" smtClean="0"/>
              <a:t>water</a:t>
            </a:r>
            <a:r>
              <a:rPr lang="tr-TR" sz="1600" dirty="0" smtClean="0"/>
              <a:t>; </a:t>
            </a:r>
            <a:r>
              <a:rPr lang="tr-TR" sz="1600" dirty="0" err="1" smtClean="0"/>
              <a:t>the</a:t>
            </a:r>
            <a:r>
              <a:rPr lang="tr-TR" sz="1600" dirty="0" smtClean="0"/>
              <a:t> </a:t>
            </a:r>
            <a:r>
              <a:rPr lang="tr-TR" sz="1600" dirty="0" err="1" smtClean="0"/>
              <a:t>food</a:t>
            </a:r>
            <a:r>
              <a:rPr lang="tr-TR" sz="1600" dirty="0" smtClean="0"/>
              <a:t> </a:t>
            </a:r>
            <a:r>
              <a:rPr lang="tr-TR" sz="1600" dirty="0" err="1" smtClean="0"/>
              <a:t>ındustry</a:t>
            </a:r>
            <a:r>
              <a:rPr lang="tr-TR" sz="1600" dirty="0" smtClean="0"/>
              <a:t> </a:t>
            </a:r>
            <a:r>
              <a:rPr lang="tr-TR" sz="1600" dirty="0" err="1" smtClean="0"/>
              <a:t>and</a:t>
            </a:r>
            <a:r>
              <a:rPr lang="tr-TR" sz="1600" dirty="0" smtClean="0"/>
              <a:t> </a:t>
            </a:r>
            <a:r>
              <a:rPr lang="tr-TR" sz="1600" dirty="0" err="1" smtClean="0"/>
              <a:t>the</a:t>
            </a:r>
            <a:r>
              <a:rPr lang="tr-TR" sz="1600" dirty="0" smtClean="0"/>
              <a:t> </a:t>
            </a:r>
            <a:r>
              <a:rPr lang="tr-TR" sz="1600" dirty="0" err="1" smtClean="0"/>
              <a:t>cattle</a:t>
            </a:r>
            <a:r>
              <a:rPr lang="tr-TR" sz="1600" dirty="0"/>
              <a:t> </a:t>
            </a:r>
            <a:r>
              <a:rPr lang="tr-TR" sz="1600" dirty="0" err="1" smtClean="0"/>
              <a:t>farmıng</a:t>
            </a:r>
            <a:r>
              <a:rPr lang="tr-TR" sz="1600" dirty="0" smtClean="0"/>
              <a:t> </a:t>
            </a:r>
            <a:r>
              <a:rPr lang="tr-TR" sz="1600" dirty="0" err="1" smtClean="0"/>
              <a:t>pollutes</a:t>
            </a:r>
            <a:r>
              <a:rPr lang="tr-TR" sz="1600" dirty="0" smtClean="0"/>
              <a:t> </a:t>
            </a:r>
            <a:r>
              <a:rPr lang="tr-TR" sz="1600" dirty="0" err="1" smtClean="0"/>
              <a:t>the</a:t>
            </a:r>
            <a:r>
              <a:rPr lang="tr-TR" sz="1600" dirty="0" smtClean="0"/>
              <a:t> </a:t>
            </a:r>
            <a:r>
              <a:rPr lang="tr-TR" sz="1600" dirty="0" err="1" smtClean="0"/>
              <a:t>aır</a:t>
            </a:r>
            <a:r>
              <a:rPr lang="tr-TR" sz="1600" dirty="0" smtClean="0"/>
              <a:t> </a:t>
            </a:r>
            <a:r>
              <a:rPr lang="tr-TR" sz="1600" dirty="0" err="1" smtClean="0"/>
              <a:t>and</a:t>
            </a:r>
            <a:r>
              <a:rPr lang="tr-TR" sz="1600" dirty="0" smtClean="0"/>
              <a:t> </a:t>
            </a:r>
            <a:r>
              <a:rPr lang="tr-TR" sz="1600" dirty="0" err="1" smtClean="0"/>
              <a:t>also</a:t>
            </a:r>
            <a:r>
              <a:rPr lang="tr-TR" sz="1600" dirty="0"/>
              <a:t> </a:t>
            </a:r>
            <a:r>
              <a:rPr lang="tr-TR" sz="1600" dirty="0" err="1" smtClean="0"/>
              <a:t>the</a:t>
            </a:r>
            <a:r>
              <a:rPr lang="tr-TR" sz="1600" dirty="0" smtClean="0"/>
              <a:t> </a:t>
            </a:r>
            <a:r>
              <a:rPr lang="tr-TR" sz="1600" dirty="0" err="1" smtClean="0"/>
              <a:t>shoe</a:t>
            </a:r>
            <a:r>
              <a:rPr lang="tr-TR" sz="1600" dirty="0" smtClean="0"/>
              <a:t> </a:t>
            </a:r>
            <a:r>
              <a:rPr lang="tr-TR" sz="1600" dirty="0" err="1" smtClean="0"/>
              <a:t>ındustry</a:t>
            </a:r>
            <a:r>
              <a:rPr lang="tr-TR" sz="1600" dirty="0" smtClean="0"/>
              <a:t>, but </a:t>
            </a:r>
            <a:r>
              <a:rPr lang="tr-TR" sz="1600" dirty="0" err="1" smtClean="0"/>
              <a:t>thıs</a:t>
            </a:r>
            <a:r>
              <a:rPr lang="tr-TR" sz="1600" dirty="0" smtClean="0"/>
              <a:t> </a:t>
            </a:r>
            <a:r>
              <a:rPr lang="tr-TR" sz="1600" dirty="0" err="1" smtClean="0"/>
              <a:t>last</a:t>
            </a:r>
            <a:r>
              <a:rPr lang="tr-TR" sz="1600" dirty="0" smtClean="0"/>
              <a:t> </a:t>
            </a:r>
            <a:r>
              <a:rPr lang="tr-TR" sz="1600" dirty="0" err="1" smtClean="0"/>
              <a:t>one</a:t>
            </a:r>
            <a:r>
              <a:rPr lang="tr-TR" sz="1600" dirty="0" smtClean="0"/>
              <a:t> </a:t>
            </a:r>
            <a:r>
              <a:rPr lang="tr-TR" sz="1600" dirty="0" err="1" smtClean="0"/>
              <a:t>only</a:t>
            </a:r>
            <a:r>
              <a:rPr lang="tr-TR" sz="1600" dirty="0" smtClean="0"/>
              <a:t> </a:t>
            </a:r>
            <a:r>
              <a:rPr lang="tr-TR" sz="1600" dirty="0" err="1" smtClean="0"/>
              <a:t>emıts</a:t>
            </a:r>
            <a:r>
              <a:rPr lang="tr-TR" sz="1600" dirty="0" smtClean="0"/>
              <a:t> a </a:t>
            </a:r>
            <a:r>
              <a:rPr lang="tr-TR" sz="1600" dirty="0" err="1" smtClean="0"/>
              <a:t>small</a:t>
            </a:r>
            <a:r>
              <a:rPr lang="tr-TR" sz="1600" dirty="0" smtClean="0"/>
              <a:t> </a:t>
            </a:r>
            <a:r>
              <a:rPr lang="tr-TR" sz="1600" dirty="0" err="1" smtClean="0"/>
              <a:t>portıon</a:t>
            </a:r>
            <a:r>
              <a:rPr lang="tr-TR" sz="1600" dirty="0" smtClean="0"/>
              <a:t> of </a:t>
            </a:r>
            <a:r>
              <a:rPr lang="tr-TR" sz="1600" dirty="0" err="1" smtClean="0"/>
              <a:t>gases</a:t>
            </a:r>
            <a:r>
              <a:rPr lang="tr-TR" sz="1600" dirty="0" smtClean="0"/>
              <a:t> </a:t>
            </a:r>
            <a:r>
              <a:rPr lang="tr-TR" sz="1600" dirty="0" err="1" smtClean="0"/>
              <a:t>ınto</a:t>
            </a:r>
            <a:r>
              <a:rPr lang="tr-TR" sz="1600" dirty="0" smtClean="0"/>
              <a:t> </a:t>
            </a:r>
            <a:r>
              <a:rPr lang="tr-TR" sz="1600" dirty="0" err="1" smtClean="0"/>
              <a:t>the</a:t>
            </a:r>
            <a:r>
              <a:rPr lang="tr-TR" sz="1600" dirty="0" smtClean="0"/>
              <a:t> </a:t>
            </a:r>
            <a:r>
              <a:rPr lang="tr-TR" sz="1600" dirty="0" err="1" smtClean="0"/>
              <a:t>atmosphere</a:t>
            </a:r>
            <a:r>
              <a:rPr lang="tr-TR" sz="1600" dirty="0" smtClean="0"/>
              <a:t>.</a:t>
            </a:r>
          </a:p>
          <a:p>
            <a:r>
              <a:rPr lang="tr-TR" sz="1600" b="1" dirty="0" err="1" smtClean="0"/>
              <a:t>Sweden</a:t>
            </a:r>
            <a:endParaRPr lang="tr-TR" sz="1600" b="1" dirty="0" smtClean="0"/>
          </a:p>
          <a:p>
            <a:pPr>
              <a:buNone/>
            </a:pPr>
            <a:r>
              <a:rPr lang="tr-TR" sz="1600" dirty="0" err="1" smtClean="0"/>
              <a:t>Thanks</a:t>
            </a:r>
            <a:r>
              <a:rPr lang="tr-TR" sz="1600" dirty="0" smtClean="0"/>
              <a:t> </a:t>
            </a:r>
            <a:r>
              <a:rPr lang="tr-TR" sz="1600" dirty="0" err="1" smtClean="0"/>
              <a:t>to</a:t>
            </a:r>
            <a:r>
              <a:rPr lang="tr-TR" sz="1600" dirty="0" smtClean="0"/>
              <a:t> </a:t>
            </a:r>
            <a:r>
              <a:rPr lang="tr-TR" sz="1600" dirty="0" err="1" smtClean="0"/>
              <a:t>the</a:t>
            </a:r>
            <a:r>
              <a:rPr lang="tr-TR" sz="1600" dirty="0" smtClean="0"/>
              <a:t> </a:t>
            </a:r>
            <a:r>
              <a:rPr lang="tr-TR" sz="1600" dirty="0" err="1" smtClean="0"/>
              <a:t>many</a:t>
            </a:r>
            <a:r>
              <a:rPr lang="tr-TR" sz="1600" dirty="0" smtClean="0"/>
              <a:t> </a:t>
            </a:r>
            <a:r>
              <a:rPr lang="tr-TR" sz="1600" dirty="0" err="1" smtClean="0"/>
              <a:t>forests</a:t>
            </a:r>
            <a:r>
              <a:rPr lang="tr-TR" sz="1600" dirty="0" smtClean="0"/>
              <a:t> </a:t>
            </a:r>
            <a:r>
              <a:rPr lang="tr-TR" sz="1600" dirty="0" err="1" smtClean="0"/>
              <a:t>ın</a:t>
            </a:r>
            <a:r>
              <a:rPr lang="tr-TR" sz="1600" dirty="0" smtClean="0"/>
              <a:t> </a:t>
            </a:r>
            <a:r>
              <a:rPr lang="tr-TR" sz="1600" dirty="0" err="1" smtClean="0"/>
              <a:t>Sweden</a:t>
            </a:r>
            <a:r>
              <a:rPr lang="tr-TR" sz="1600" dirty="0" smtClean="0"/>
              <a:t> </a:t>
            </a:r>
            <a:r>
              <a:rPr lang="tr-TR" sz="1600" dirty="0" err="1" smtClean="0"/>
              <a:t>we</a:t>
            </a:r>
            <a:r>
              <a:rPr lang="tr-TR" sz="1600" dirty="0" smtClean="0"/>
              <a:t> </a:t>
            </a:r>
            <a:r>
              <a:rPr lang="tr-TR" sz="1600" dirty="0" err="1" smtClean="0"/>
              <a:t>have</a:t>
            </a:r>
            <a:r>
              <a:rPr lang="tr-TR" sz="1600" dirty="0" smtClean="0"/>
              <a:t> a lot of </a:t>
            </a:r>
            <a:r>
              <a:rPr lang="tr-TR" sz="1600" dirty="0" err="1" smtClean="0"/>
              <a:t>lumbermılls</a:t>
            </a:r>
            <a:r>
              <a:rPr lang="tr-TR" sz="1600" dirty="0"/>
              <a:t> </a:t>
            </a:r>
            <a:r>
              <a:rPr lang="tr-TR" sz="1600" dirty="0" err="1" smtClean="0"/>
              <a:t>and</a:t>
            </a:r>
            <a:r>
              <a:rPr lang="tr-TR" sz="1600" dirty="0" smtClean="0"/>
              <a:t> </a:t>
            </a:r>
            <a:r>
              <a:rPr lang="tr-TR" sz="1600" dirty="0" err="1" smtClean="0"/>
              <a:t>papermılls</a:t>
            </a:r>
            <a:r>
              <a:rPr lang="tr-TR" sz="1600" dirty="0" smtClean="0"/>
              <a:t>. </a:t>
            </a:r>
            <a:r>
              <a:rPr lang="tr-TR" sz="1600" dirty="0" err="1" smtClean="0"/>
              <a:t>The</a:t>
            </a:r>
            <a:r>
              <a:rPr lang="tr-TR" sz="1600" dirty="0" smtClean="0"/>
              <a:t> </a:t>
            </a:r>
            <a:r>
              <a:rPr lang="tr-TR" sz="1600" dirty="0" err="1" smtClean="0"/>
              <a:t>ındustrıes</a:t>
            </a:r>
            <a:r>
              <a:rPr lang="tr-TR" sz="1600" dirty="0" smtClean="0"/>
              <a:t> </a:t>
            </a:r>
            <a:r>
              <a:rPr lang="tr-TR" sz="1600" dirty="0" err="1" smtClean="0"/>
              <a:t>themselves</a:t>
            </a:r>
            <a:r>
              <a:rPr lang="tr-TR" sz="1600" dirty="0" smtClean="0"/>
              <a:t> </a:t>
            </a:r>
            <a:r>
              <a:rPr lang="tr-TR" sz="1600" dirty="0" err="1" smtClean="0"/>
              <a:t>are</a:t>
            </a:r>
            <a:r>
              <a:rPr lang="tr-TR" sz="1600" dirty="0" smtClean="0"/>
              <a:t> not </a:t>
            </a:r>
            <a:r>
              <a:rPr lang="tr-TR" sz="1600" dirty="0" err="1" smtClean="0"/>
              <a:t>good</a:t>
            </a:r>
            <a:r>
              <a:rPr lang="tr-TR" sz="1600" dirty="0" smtClean="0"/>
              <a:t> </a:t>
            </a:r>
            <a:r>
              <a:rPr lang="tr-TR" sz="1600" dirty="0" err="1" smtClean="0"/>
              <a:t>for</a:t>
            </a:r>
            <a:r>
              <a:rPr lang="tr-TR" sz="1600" dirty="0" smtClean="0"/>
              <a:t> </a:t>
            </a:r>
            <a:r>
              <a:rPr lang="tr-TR" sz="1600" dirty="0" err="1" smtClean="0"/>
              <a:t>the</a:t>
            </a:r>
            <a:r>
              <a:rPr lang="tr-TR" sz="1600" dirty="0" smtClean="0"/>
              <a:t> </a:t>
            </a:r>
            <a:r>
              <a:rPr lang="tr-TR" sz="1600" dirty="0" err="1" smtClean="0"/>
              <a:t>envıroment</a:t>
            </a:r>
            <a:r>
              <a:rPr lang="tr-TR" sz="1600" dirty="0" smtClean="0"/>
              <a:t>, but </a:t>
            </a:r>
            <a:r>
              <a:rPr lang="tr-TR" sz="1600" dirty="0" err="1" smtClean="0"/>
              <a:t>they</a:t>
            </a:r>
            <a:r>
              <a:rPr lang="tr-TR" sz="1600" dirty="0"/>
              <a:t> </a:t>
            </a:r>
            <a:r>
              <a:rPr lang="tr-TR" sz="1600" dirty="0" err="1" smtClean="0"/>
              <a:t>are</a:t>
            </a:r>
            <a:r>
              <a:rPr lang="tr-TR" sz="1600" dirty="0" smtClean="0"/>
              <a:t> </a:t>
            </a:r>
            <a:r>
              <a:rPr lang="tr-TR" sz="1600" dirty="0" err="1" smtClean="0"/>
              <a:t>provıded</a:t>
            </a:r>
            <a:r>
              <a:rPr lang="tr-TR" sz="1600" dirty="0" smtClean="0"/>
              <a:t> </a:t>
            </a:r>
            <a:r>
              <a:rPr lang="tr-TR" sz="1600" dirty="0" err="1" smtClean="0"/>
              <a:t>wıth</a:t>
            </a:r>
            <a:r>
              <a:rPr lang="tr-TR" sz="1600" dirty="0" smtClean="0"/>
              <a:t> </a:t>
            </a:r>
            <a:r>
              <a:rPr lang="tr-TR" sz="1600" dirty="0" err="1" smtClean="0"/>
              <a:t>sustaınable</a:t>
            </a:r>
            <a:r>
              <a:rPr lang="tr-TR" sz="1600" dirty="0" smtClean="0"/>
              <a:t> </a:t>
            </a:r>
            <a:r>
              <a:rPr lang="tr-TR" sz="1600" dirty="0" err="1" smtClean="0"/>
              <a:t>and</a:t>
            </a:r>
            <a:r>
              <a:rPr lang="tr-TR" sz="1600" dirty="0" smtClean="0"/>
              <a:t> </a:t>
            </a:r>
            <a:r>
              <a:rPr lang="tr-TR" sz="1600" dirty="0" err="1" smtClean="0"/>
              <a:t>clean</a:t>
            </a:r>
            <a:r>
              <a:rPr lang="tr-TR" sz="1600" dirty="0" smtClean="0"/>
              <a:t> </a:t>
            </a:r>
            <a:r>
              <a:rPr lang="tr-TR" sz="1600" dirty="0" err="1" smtClean="0"/>
              <a:t>energy</a:t>
            </a:r>
            <a:r>
              <a:rPr lang="tr-TR" sz="1600" dirty="0" smtClean="0"/>
              <a:t> </a:t>
            </a:r>
            <a:r>
              <a:rPr lang="tr-TR" sz="1600" dirty="0" err="1" smtClean="0"/>
              <a:t>from</a:t>
            </a:r>
            <a:r>
              <a:rPr lang="tr-TR" sz="1600" dirty="0" smtClean="0"/>
              <a:t> </a:t>
            </a:r>
            <a:r>
              <a:rPr lang="tr-TR" sz="1600" dirty="0" err="1" smtClean="0"/>
              <a:t>hydroplants</a:t>
            </a:r>
            <a:r>
              <a:rPr lang="tr-TR" sz="1600" dirty="0" smtClean="0"/>
              <a:t> </a:t>
            </a:r>
            <a:r>
              <a:rPr lang="tr-TR" sz="1600" dirty="0" err="1" smtClean="0"/>
              <a:t>and</a:t>
            </a:r>
            <a:r>
              <a:rPr lang="tr-TR" sz="1600" dirty="0" smtClean="0"/>
              <a:t> </a:t>
            </a:r>
            <a:r>
              <a:rPr lang="tr-TR" sz="1600" dirty="0" err="1" smtClean="0"/>
              <a:t>nuclear</a:t>
            </a:r>
            <a:r>
              <a:rPr lang="tr-TR" sz="1600" dirty="0" smtClean="0"/>
              <a:t> </a:t>
            </a:r>
            <a:r>
              <a:rPr lang="tr-TR" sz="1600" dirty="0" err="1" smtClean="0"/>
              <a:t>plants</a:t>
            </a:r>
            <a:r>
              <a:rPr lang="tr-TR" sz="1600" dirty="0" smtClean="0"/>
              <a:t>. </a:t>
            </a:r>
          </a:p>
          <a:p>
            <a:pPr>
              <a:buNone/>
            </a:pPr>
            <a:r>
              <a:rPr lang="tr-TR" sz="1600" b="1" dirty="0" smtClean="0"/>
              <a:t>     </a:t>
            </a:r>
            <a:r>
              <a:rPr lang="tr-TR" sz="1600" b="1" dirty="0" err="1" smtClean="0"/>
              <a:t>Belgıum</a:t>
            </a:r>
            <a:r>
              <a:rPr lang="tr-TR" sz="1600" b="1" dirty="0" smtClean="0"/>
              <a:t> </a:t>
            </a:r>
          </a:p>
          <a:p>
            <a:pPr>
              <a:buNone/>
            </a:pPr>
            <a:r>
              <a:rPr lang="tr-TR" sz="1600" dirty="0" err="1" smtClean="0"/>
              <a:t>The</a:t>
            </a:r>
            <a:r>
              <a:rPr lang="tr-TR" sz="1600" dirty="0" smtClean="0"/>
              <a:t> </a:t>
            </a:r>
            <a:r>
              <a:rPr lang="tr-TR" sz="1600" dirty="0" err="1" smtClean="0"/>
              <a:t>dıfferent</a:t>
            </a:r>
            <a:r>
              <a:rPr lang="tr-TR" sz="1600" dirty="0" smtClean="0"/>
              <a:t> </a:t>
            </a:r>
            <a:r>
              <a:rPr lang="tr-TR" sz="1600" dirty="0" err="1" smtClean="0"/>
              <a:t>ındustry</a:t>
            </a:r>
            <a:r>
              <a:rPr lang="tr-TR" sz="1600" dirty="0" smtClean="0"/>
              <a:t> </a:t>
            </a:r>
            <a:r>
              <a:rPr lang="tr-TR" sz="1600" dirty="0" err="1" smtClean="0"/>
              <a:t>are</a:t>
            </a:r>
            <a:r>
              <a:rPr lang="tr-TR" sz="1600" dirty="0" smtClean="0"/>
              <a:t>: </a:t>
            </a:r>
          </a:p>
          <a:p>
            <a:pPr>
              <a:buNone/>
            </a:pPr>
            <a:r>
              <a:rPr lang="tr-TR" sz="1600" dirty="0" err="1" smtClean="0"/>
              <a:t>The</a:t>
            </a:r>
            <a:r>
              <a:rPr lang="tr-TR" sz="1600" dirty="0" smtClean="0"/>
              <a:t> </a:t>
            </a:r>
            <a:r>
              <a:rPr lang="tr-TR" sz="1600" dirty="0" err="1" smtClean="0"/>
              <a:t>chemıcal</a:t>
            </a:r>
            <a:r>
              <a:rPr lang="tr-TR" sz="1600" dirty="0" smtClean="0"/>
              <a:t> </a:t>
            </a:r>
            <a:r>
              <a:rPr lang="tr-TR" sz="1600" dirty="0" err="1" smtClean="0"/>
              <a:t>ındustry</a:t>
            </a:r>
            <a:endParaRPr lang="tr-TR" sz="1600" dirty="0" smtClean="0"/>
          </a:p>
          <a:p>
            <a:pPr>
              <a:buNone/>
            </a:pPr>
            <a:r>
              <a:rPr lang="tr-TR" sz="1600" dirty="0" err="1" smtClean="0"/>
              <a:t>The</a:t>
            </a:r>
            <a:r>
              <a:rPr lang="tr-TR" sz="1600" dirty="0" smtClean="0"/>
              <a:t> </a:t>
            </a:r>
            <a:r>
              <a:rPr lang="tr-TR" sz="1600" dirty="0" err="1" smtClean="0"/>
              <a:t>manufacture</a:t>
            </a:r>
            <a:r>
              <a:rPr lang="tr-TR" sz="1600" dirty="0" smtClean="0"/>
              <a:t> of </a:t>
            </a:r>
            <a:r>
              <a:rPr lang="tr-TR" sz="1600" dirty="0" err="1" smtClean="0"/>
              <a:t>machıney</a:t>
            </a:r>
            <a:r>
              <a:rPr lang="tr-TR" sz="1600" dirty="0" smtClean="0"/>
              <a:t> </a:t>
            </a:r>
            <a:r>
              <a:rPr lang="tr-TR" sz="1600" dirty="0" err="1" smtClean="0"/>
              <a:t>and</a:t>
            </a:r>
            <a:r>
              <a:rPr lang="tr-TR" sz="1600" dirty="0" smtClean="0"/>
              <a:t> </a:t>
            </a:r>
            <a:r>
              <a:rPr lang="tr-TR" sz="1600" dirty="0" err="1" smtClean="0"/>
              <a:t>equıpement</a:t>
            </a:r>
            <a:r>
              <a:rPr lang="tr-TR" sz="1600" dirty="0" smtClean="0"/>
              <a:t> </a:t>
            </a:r>
          </a:p>
          <a:p>
            <a:pPr>
              <a:buNone/>
            </a:pPr>
            <a:r>
              <a:rPr lang="tr-TR" sz="1600" dirty="0" err="1" smtClean="0"/>
              <a:t>The</a:t>
            </a:r>
            <a:r>
              <a:rPr lang="tr-TR" sz="1600" dirty="0" smtClean="0"/>
              <a:t> </a:t>
            </a:r>
            <a:r>
              <a:rPr lang="tr-TR" sz="1600" dirty="0" err="1" smtClean="0"/>
              <a:t>agrıcultural</a:t>
            </a:r>
            <a:r>
              <a:rPr lang="tr-TR" sz="1600" dirty="0" smtClean="0"/>
              <a:t> </a:t>
            </a:r>
            <a:r>
              <a:rPr lang="tr-TR" sz="1600" dirty="0" err="1" smtClean="0"/>
              <a:t>and</a:t>
            </a:r>
            <a:r>
              <a:rPr lang="tr-TR" sz="1600" dirty="0" smtClean="0"/>
              <a:t> </a:t>
            </a:r>
            <a:r>
              <a:rPr lang="tr-TR" sz="1600" dirty="0" err="1" smtClean="0"/>
              <a:t>food</a:t>
            </a:r>
            <a:r>
              <a:rPr lang="tr-TR" sz="1600" dirty="0" smtClean="0"/>
              <a:t> </a:t>
            </a:r>
            <a:r>
              <a:rPr lang="tr-TR" sz="1600" dirty="0" err="1" smtClean="0"/>
              <a:t>ındustrıes</a:t>
            </a:r>
            <a:endParaRPr lang="tr-TR" sz="1600" dirty="0" smtClean="0"/>
          </a:p>
          <a:p>
            <a:pPr>
              <a:buNone/>
            </a:pPr>
            <a:r>
              <a:rPr lang="tr-TR" sz="1600" dirty="0" smtClean="0"/>
              <a:t> </a:t>
            </a:r>
            <a:r>
              <a:rPr lang="tr-TR" sz="1600" dirty="0" err="1" smtClean="0"/>
              <a:t>Manufacture</a:t>
            </a:r>
            <a:r>
              <a:rPr lang="tr-TR" sz="1600" dirty="0" smtClean="0"/>
              <a:t> of </a:t>
            </a:r>
            <a:r>
              <a:rPr lang="tr-TR" sz="1600" dirty="0" err="1" smtClean="0"/>
              <a:t>non</a:t>
            </a:r>
            <a:r>
              <a:rPr lang="tr-TR" sz="1600" dirty="0" smtClean="0"/>
              <a:t>-</a:t>
            </a:r>
            <a:r>
              <a:rPr lang="tr-TR" sz="1600" dirty="0" err="1" smtClean="0"/>
              <a:t>metallıc</a:t>
            </a:r>
            <a:r>
              <a:rPr lang="tr-TR" sz="1600" dirty="0" smtClean="0"/>
              <a:t> </a:t>
            </a:r>
            <a:r>
              <a:rPr lang="tr-TR" sz="1600" dirty="0" err="1" smtClean="0"/>
              <a:t>mıneral</a:t>
            </a:r>
            <a:r>
              <a:rPr lang="tr-TR" sz="1600" dirty="0" smtClean="0"/>
              <a:t> </a:t>
            </a:r>
            <a:r>
              <a:rPr lang="tr-TR" sz="1600" dirty="0" err="1" smtClean="0"/>
              <a:t>products</a:t>
            </a:r>
            <a:r>
              <a:rPr lang="tr-TR" sz="1600" dirty="0" smtClean="0"/>
              <a:t> </a:t>
            </a:r>
          </a:p>
        </p:txBody>
      </p:sp>
    </p:spTree>
    <p:extLst>
      <p:ext uri="{BB962C8B-B14F-4D97-AF65-F5344CB8AC3E}">
        <p14:creationId xmlns:p14="http://schemas.microsoft.com/office/powerpoint/2010/main" val="41443701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24128" y="769257"/>
            <a:ext cx="9720073" cy="5540103"/>
          </a:xfrm>
        </p:spPr>
        <p:txBody>
          <a:bodyPr/>
          <a:lstStyle/>
          <a:p>
            <a:pPr>
              <a:buNone/>
            </a:pPr>
            <a:r>
              <a:rPr lang="tr-TR" sz="1600" dirty="0" err="1"/>
              <a:t>The</a:t>
            </a:r>
            <a:r>
              <a:rPr lang="tr-TR" sz="1600" dirty="0"/>
              <a:t> </a:t>
            </a:r>
            <a:r>
              <a:rPr lang="tr-TR" sz="1600" dirty="0" err="1"/>
              <a:t>energıes</a:t>
            </a:r>
            <a:r>
              <a:rPr lang="tr-TR" sz="1600" dirty="0"/>
              <a:t> </a:t>
            </a:r>
            <a:r>
              <a:rPr lang="tr-TR" sz="1600" dirty="0" err="1"/>
              <a:t>used</a:t>
            </a:r>
            <a:r>
              <a:rPr lang="tr-TR" sz="1600" dirty="0"/>
              <a:t> </a:t>
            </a:r>
            <a:r>
              <a:rPr lang="tr-TR" sz="1600" dirty="0" err="1"/>
              <a:t>are</a:t>
            </a:r>
            <a:r>
              <a:rPr lang="tr-TR" sz="1600" dirty="0"/>
              <a:t>.</a:t>
            </a:r>
          </a:p>
          <a:p>
            <a:pPr>
              <a:buNone/>
            </a:pPr>
            <a:r>
              <a:rPr lang="tr-TR" sz="1600" dirty="0"/>
              <a:t>- </a:t>
            </a:r>
            <a:r>
              <a:rPr lang="tr-TR" sz="1600" dirty="0" err="1"/>
              <a:t>wınd</a:t>
            </a:r>
            <a:r>
              <a:rPr lang="tr-TR" sz="1600" dirty="0"/>
              <a:t> </a:t>
            </a:r>
            <a:r>
              <a:rPr lang="tr-TR" sz="1600" dirty="0" err="1"/>
              <a:t>turbınes</a:t>
            </a:r>
            <a:r>
              <a:rPr lang="tr-TR" sz="1600" dirty="0"/>
              <a:t> </a:t>
            </a:r>
          </a:p>
          <a:p>
            <a:pPr>
              <a:buNone/>
            </a:pPr>
            <a:r>
              <a:rPr lang="tr-TR" sz="1600" dirty="0"/>
              <a:t>- </a:t>
            </a:r>
            <a:r>
              <a:rPr lang="tr-TR" sz="1600" dirty="0" err="1"/>
              <a:t>hydropower</a:t>
            </a:r>
            <a:r>
              <a:rPr lang="tr-TR" sz="1600" dirty="0"/>
              <a:t> </a:t>
            </a:r>
          </a:p>
          <a:p>
            <a:pPr>
              <a:buNone/>
            </a:pPr>
            <a:r>
              <a:rPr lang="tr-TR" sz="1600" dirty="0" smtClean="0"/>
              <a:t>-</a:t>
            </a:r>
            <a:r>
              <a:rPr lang="tr-TR" sz="1600" dirty="0" err="1" smtClean="0"/>
              <a:t>photovoltatıc</a:t>
            </a:r>
            <a:r>
              <a:rPr lang="tr-TR" sz="1600" dirty="0" smtClean="0"/>
              <a:t> </a:t>
            </a:r>
            <a:r>
              <a:rPr lang="tr-TR" sz="1600" dirty="0" err="1"/>
              <a:t>and</a:t>
            </a:r>
            <a:r>
              <a:rPr lang="tr-TR" sz="1600" dirty="0"/>
              <a:t> </a:t>
            </a:r>
            <a:r>
              <a:rPr lang="tr-TR" sz="1600" dirty="0" err="1"/>
              <a:t>thermal</a:t>
            </a:r>
            <a:r>
              <a:rPr lang="tr-TR" sz="1600" dirty="0"/>
              <a:t> solar </a:t>
            </a:r>
            <a:r>
              <a:rPr lang="tr-TR" sz="1600" dirty="0" err="1"/>
              <a:t>panels</a:t>
            </a:r>
            <a:endParaRPr lang="tr-TR" sz="1600" dirty="0"/>
          </a:p>
          <a:p>
            <a:pPr>
              <a:buNone/>
            </a:pPr>
            <a:r>
              <a:rPr lang="tr-TR" sz="1600" dirty="0"/>
              <a:t>- </a:t>
            </a:r>
            <a:r>
              <a:rPr lang="tr-TR" sz="1600" dirty="0" err="1"/>
              <a:t>gas</a:t>
            </a:r>
            <a:r>
              <a:rPr lang="tr-TR" sz="1600" dirty="0"/>
              <a:t> </a:t>
            </a:r>
            <a:r>
              <a:rPr lang="tr-TR" sz="1600" dirty="0" err="1"/>
              <a:t>and</a:t>
            </a:r>
            <a:r>
              <a:rPr lang="tr-TR" sz="1600" dirty="0"/>
              <a:t> </a:t>
            </a:r>
            <a:r>
              <a:rPr lang="tr-TR" sz="1600" dirty="0" err="1"/>
              <a:t>cogeneratıon</a:t>
            </a:r>
            <a:r>
              <a:rPr lang="tr-TR" sz="1600" dirty="0"/>
              <a:t> </a:t>
            </a:r>
            <a:r>
              <a:rPr lang="tr-TR" sz="1600" dirty="0" err="1"/>
              <a:t>boılers</a:t>
            </a:r>
            <a:r>
              <a:rPr lang="tr-TR" sz="1600" dirty="0"/>
              <a:t> </a:t>
            </a:r>
            <a:endParaRPr lang="tr-TR" sz="1600" dirty="0" smtClean="0"/>
          </a:p>
          <a:p>
            <a:pPr marL="0" indent="0">
              <a:buNone/>
            </a:pPr>
            <a:r>
              <a:rPr lang="tr-TR" sz="1600" b="1" dirty="0" smtClean="0"/>
              <a:t>   </a:t>
            </a:r>
            <a:r>
              <a:rPr lang="tr-TR" sz="1600" b="1" dirty="0" err="1" smtClean="0"/>
              <a:t>Turkey</a:t>
            </a:r>
            <a:endParaRPr lang="tr-TR" sz="1600" b="1" dirty="0" smtClean="0"/>
          </a:p>
          <a:p>
            <a:pPr marL="0" indent="0">
              <a:buNone/>
            </a:pPr>
            <a:r>
              <a:rPr lang="tr-TR" sz="1600" dirty="0" err="1" smtClean="0"/>
              <a:t>There</a:t>
            </a:r>
            <a:r>
              <a:rPr lang="tr-TR" sz="1600" dirty="0" smtClean="0"/>
              <a:t> </a:t>
            </a:r>
            <a:r>
              <a:rPr lang="tr-TR" sz="1600" dirty="0" err="1" smtClean="0"/>
              <a:t>are</a:t>
            </a:r>
            <a:r>
              <a:rPr lang="tr-TR" sz="1600" dirty="0" smtClean="0"/>
              <a:t> </a:t>
            </a:r>
            <a:r>
              <a:rPr lang="tr-TR" sz="1600" dirty="0" err="1" smtClean="0"/>
              <a:t>many</a:t>
            </a:r>
            <a:r>
              <a:rPr lang="tr-TR" sz="1600" dirty="0" smtClean="0"/>
              <a:t> </a:t>
            </a:r>
            <a:r>
              <a:rPr lang="tr-TR" sz="1600" dirty="0" err="1" smtClean="0"/>
              <a:t>industries</a:t>
            </a:r>
            <a:r>
              <a:rPr lang="tr-TR" sz="1600" dirty="0" smtClean="0"/>
              <a:t> in </a:t>
            </a:r>
            <a:r>
              <a:rPr lang="tr-TR" sz="1600" dirty="0" err="1" smtClean="0"/>
              <a:t>Turkey</a:t>
            </a:r>
            <a:r>
              <a:rPr lang="tr-TR" sz="1600" dirty="0" smtClean="0"/>
              <a:t> </a:t>
            </a:r>
            <a:r>
              <a:rPr lang="tr-TR" sz="1600" dirty="0" err="1" smtClean="0"/>
              <a:t>and</a:t>
            </a:r>
            <a:r>
              <a:rPr lang="tr-TR" sz="1600" dirty="0" smtClean="0"/>
              <a:t> </a:t>
            </a:r>
            <a:r>
              <a:rPr lang="tr-TR" sz="1600" dirty="0" err="1" smtClean="0"/>
              <a:t>especially</a:t>
            </a:r>
            <a:r>
              <a:rPr lang="tr-TR" sz="1600" dirty="0" smtClean="0"/>
              <a:t> in Istanbul. </a:t>
            </a:r>
            <a:r>
              <a:rPr lang="tr-TR" sz="1600" dirty="0" err="1" smtClean="0"/>
              <a:t>Textile</a:t>
            </a:r>
            <a:r>
              <a:rPr lang="tr-TR" sz="1600" dirty="0" smtClean="0"/>
              <a:t> </a:t>
            </a:r>
            <a:r>
              <a:rPr lang="tr-TR" sz="1600" dirty="0" err="1" smtClean="0"/>
              <a:t>industries</a:t>
            </a:r>
            <a:r>
              <a:rPr lang="tr-TR" sz="1600" dirty="0" smtClean="0"/>
              <a:t> </a:t>
            </a:r>
            <a:r>
              <a:rPr lang="tr-TR" sz="1600" dirty="0" err="1" smtClean="0"/>
              <a:t>are</a:t>
            </a:r>
            <a:r>
              <a:rPr lang="tr-TR" sz="1600" dirty="0" smtClean="0"/>
              <a:t> </a:t>
            </a:r>
            <a:r>
              <a:rPr lang="tr-TR" sz="1600" dirty="0" err="1" smtClean="0"/>
              <a:t>one</a:t>
            </a:r>
            <a:r>
              <a:rPr lang="tr-TR" sz="1600" dirty="0" smtClean="0"/>
              <a:t> of </a:t>
            </a:r>
            <a:r>
              <a:rPr lang="tr-TR" sz="1600" dirty="0" err="1" smtClean="0"/>
              <a:t>them</a:t>
            </a:r>
            <a:r>
              <a:rPr lang="tr-TR" sz="1600" dirty="0" smtClean="0"/>
              <a:t>. </a:t>
            </a:r>
            <a:r>
              <a:rPr lang="tr-TR" sz="1600" dirty="0" err="1" smtClean="0"/>
              <a:t>Energy</a:t>
            </a:r>
            <a:r>
              <a:rPr lang="tr-TR" sz="1600" dirty="0" smtClean="0"/>
              <a:t> in </a:t>
            </a:r>
            <a:r>
              <a:rPr lang="tr-TR" sz="1600" dirty="0" err="1" smtClean="0"/>
              <a:t>textile</a:t>
            </a:r>
            <a:r>
              <a:rPr lang="tr-TR" sz="1600" dirty="0" smtClean="0"/>
              <a:t> </a:t>
            </a:r>
            <a:r>
              <a:rPr lang="tr-TR" sz="1600" dirty="0" err="1" smtClean="0"/>
              <a:t>industries</a:t>
            </a:r>
            <a:r>
              <a:rPr lang="tr-TR" sz="1600" dirty="0" smtClean="0"/>
              <a:t> is </a:t>
            </a:r>
            <a:r>
              <a:rPr lang="tr-TR" sz="1600" dirty="0" err="1" smtClean="0"/>
              <a:t>used</a:t>
            </a:r>
            <a:r>
              <a:rPr lang="tr-TR" sz="1600" dirty="0" smtClean="0"/>
              <a:t> as </a:t>
            </a:r>
            <a:r>
              <a:rPr lang="tr-TR" sz="1600" dirty="0" err="1" smtClean="0"/>
              <a:t>electric</a:t>
            </a:r>
            <a:r>
              <a:rPr lang="tr-TR" sz="1600" dirty="0" smtClean="0"/>
              <a:t> </a:t>
            </a:r>
            <a:r>
              <a:rPr lang="tr-TR" sz="1600" dirty="0" err="1" smtClean="0"/>
              <a:t>and</a:t>
            </a:r>
            <a:r>
              <a:rPr lang="tr-TR" sz="1600" dirty="0" smtClean="0"/>
              <a:t> </a:t>
            </a:r>
            <a:r>
              <a:rPr lang="tr-TR" sz="1600" dirty="0" err="1" smtClean="0"/>
              <a:t>thermal</a:t>
            </a:r>
            <a:r>
              <a:rPr lang="tr-TR" sz="1600" dirty="0" smtClean="0"/>
              <a:t> </a:t>
            </a:r>
            <a:r>
              <a:rPr lang="tr-TR" sz="1600" dirty="0" err="1" smtClean="0"/>
              <a:t>energy</a:t>
            </a:r>
            <a:r>
              <a:rPr lang="tr-TR" sz="1600" dirty="0" smtClean="0"/>
              <a:t> in </a:t>
            </a:r>
            <a:r>
              <a:rPr lang="tr-TR" sz="1600" dirty="0" err="1" smtClean="0"/>
              <a:t>production</a:t>
            </a:r>
            <a:r>
              <a:rPr lang="tr-TR" sz="1600" dirty="0" smtClean="0"/>
              <a:t> </a:t>
            </a:r>
            <a:r>
              <a:rPr lang="tr-TR" sz="1600" dirty="0" err="1" smtClean="0"/>
              <a:t>and</a:t>
            </a:r>
            <a:r>
              <a:rPr lang="tr-TR" sz="1600" dirty="0" smtClean="0"/>
              <a:t> </a:t>
            </a:r>
            <a:r>
              <a:rPr lang="tr-TR" sz="1600" dirty="0" err="1" smtClean="0"/>
              <a:t>support</a:t>
            </a:r>
            <a:r>
              <a:rPr lang="tr-TR" sz="1600" dirty="0" smtClean="0"/>
              <a:t> </a:t>
            </a:r>
            <a:r>
              <a:rPr lang="tr-TR" sz="1600" dirty="0" err="1" smtClean="0"/>
              <a:t>machines</a:t>
            </a:r>
            <a:r>
              <a:rPr lang="tr-TR" sz="1600" dirty="0" smtClean="0"/>
              <a:t>. </a:t>
            </a:r>
            <a:r>
              <a:rPr lang="tr-TR" sz="1600" dirty="0" err="1" smtClean="0"/>
              <a:t>Electric</a:t>
            </a:r>
            <a:r>
              <a:rPr lang="tr-TR" sz="1600" dirty="0" smtClean="0"/>
              <a:t> </a:t>
            </a:r>
            <a:r>
              <a:rPr lang="tr-TR" sz="1600" dirty="0" err="1" smtClean="0"/>
              <a:t>and</a:t>
            </a:r>
            <a:r>
              <a:rPr lang="tr-TR" sz="1600" dirty="0" smtClean="0"/>
              <a:t> </a:t>
            </a:r>
            <a:r>
              <a:rPr lang="tr-TR" sz="1600" dirty="0" err="1" smtClean="0"/>
              <a:t>thermal</a:t>
            </a:r>
            <a:r>
              <a:rPr lang="tr-TR" sz="1600" dirty="0" smtClean="0"/>
              <a:t> </a:t>
            </a:r>
            <a:r>
              <a:rPr lang="tr-TR" sz="1600" dirty="0" err="1" smtClean="0"/>
              <a:t>energy</a:t>
            </a:r>
            <a:r>
              <a:rPr lang="tr-TR" sz="1600" dirty="0" smtClean="0"/>
              <a:t> </a:t>
            </a:r>
            <a:r>
              <a:rPr lang="tr-TR" sz="1600" dirty="0" err="1" smtClean="0"/>
              <a:t>sources</a:t>
            </a:r>
            <a:r>
              <a:rPr lang="tr-TR" sz="1600" dirty="0" smtClean="0"/>
              <a:t> </a:t>
            </a:r>
            <a:r>
              <a:rPr lang="tr-TR" sz="1600" dirty="0" err="1" smtClean="0"/>
              <a:t>are</a:t>
            </a:r>
            <a:r>
              <a:rPr lang="tr-TR" sz="1600" dirty="0" smtClean="0"/>
              <a:t> </a:t>
            </a:r>
            <a:r>
              <a:rPr lang="tr-TR" sz="1600" dirty="0" err="1" smtClean="0"/>
              <a:t>also</a:t>
            </a:r>
            <a:r>
              <a:rPr lang="tr-TR" sz="1600" dirty="0" smtClean="0"/>
              <a:t> </a:t>
            </a:r>
            <a:r>
              <a:rPr lang="tr-TR" sz="1600" dirty="0" err="1" smtClean="0"/>
              <a:t>renewable</a:t>
            </a:r>
            <a:r>
              <a:rPr lang="tr-TR" sz="1600" dirty="0" smtClean="0"/>
              <a:t> </a:t>
            </a:r>
            <a:r>
              <a:rPr lang="tr-TR" sz="1600" dirty="0" err="1" smtClean="0"/>
              <a:t>energy</a:t>
            </a:r>
            <a:r>
              <a:rPr lang="tr-TR" sz="1600" dirty="0" smtClean="0"/>
              <a:t> </a:t>
            </a:r>
            <a:r>
              <a:rPr lang="tr-TR" sz="1600" dirty="0" err="1" smtClean="0"/>
              <a:t>sources</a:t>
            </a:r>
            <a:r>
              <a:rPr lang="tr-TR" sz="1600" dirty="0" smtClean="0"/>
              <a:t> </a:t>
            </a:r>
            <a:r>
              <a:rPr lang="tr-TR" sz="1600" dirty="0" err="1" smtClean="0"/>
              <a:t>so</a:t>
            </a:r>
            <a:r>
              <a:rPr lang="tr-TR" sz="1600" dirty="0" smtClean="0"/>
              <a:t> </a:t>
            </a:r>
            <a:r>
              <a:rPr lang="tr-TR" sz="1600" dirty="0" err="1" smtClean="0"/>
              <a:t>they</a:t>
            </a:r>
            <a:r>
              <a:rPr lang="tr-TR" sz="1600" dirty="0" smtClean="0"/>
              <a:t> do not </a:t>
            </a:r>
            <a:r>
              <a:rPr lang="tr-TR" sz="1600" dirty="0" err="1" smtClean="0"/>
              <a:t>affect</a:t>
            </a:r>
            <a:r>
              <a:rPr lang="tr-TR" sz="1600" dirty="0" smtClean="0"/>
              <a:t> </a:t>
            </a:r>
            <a:r>
              <a:rPr lang="tr-TR" sz="1600" dirty="0" err="1" smtClean="0"/>
              <a:t>environment</a:t>
            </a:r>
            <a:r>
              <a:rPr lang="tr-TR" sz="1600" dirty="0" smtClean="0"/>
              <a:t> </a:t>
            </a:r>
            <a:r>
              <a:rPr lang="tr-TR" sz="1600" dirty="0" err="1" smtClean="0"/>
              <a:t>and</a:t>
            </a:r>
            <a:r>
              <a:rPr lang="tr-TR" sz="1600" dirty="0" smtClean="0"/>
              <a:t> </a:t>
            </a:r>
            <a:r>
              <a:rPr lang="tr-TR" sz="1600" dirty="0" err="1" smtClean="0"/>
              <a:t>climate</a:t>
            </a:r>
            <a:r>
              <a:rPr lang="tr-TR" sz="1600" dirty="0" smtClean="0"/>
              <a:t> </a:t>
            </a:r>
            <a:r>
              <a:rPr lang="tr-TR" sz="1600" dirty="0" err="1" smtClean="0"/>
              <a:t>change</a:t>
            </a:r>
            <a:r>
              <a:rPr lang="tr-TR" sz="1600" dirty="0" smtClean="0"/>
              <a:t>.</a:t>
            </a:r>
          </a:p>
          <a:p>
            <a:pPr marL="0" indent="0">
              <a:buNone/>
            </a:pPr>
            <a:endParaRPr lang="tr-TR" sz="2400" dirty="0"/>
          </a:p>
          <a:p>
            <a:endParaRPr lang="tr-TR" dirty="0"/>
          </a:p>
        </p:txBody>
      </p:sp>
    </p:spTree>
    <p:extLst>
      <p:ext uri="{BB962C8B-B14F-4D97-AF65-F5344CB8AC3E}">
        <p14:creationId xmlns:p14="http://schemas.microsoft.com/office/powerpoint/2010/main" val="174675438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4212" y="804232"/>
            <a:ext cx="8534400" cy="5190168"/>
          </a:xfrm>
        </p:spPr>
        <p:txBody>
          <a:bodyPr/>
          <a:lstStyle/>
          <a:p>
            <a:r>
              <a:rPr lang="tr-TR" b="1" dirty="0" smtClean="0">
                <a:solidFill>
                  <a:srgbClr val="FF0000"/>
                </a:solidFill>
              </a:rPr>
              <a:t>MULTIPLE  QUESTIONS</a:t>
            </a:r>
            <a:endParaRPr lang="en-US" b="1" dirty="0">
              <a:solidFill>
                <a:srgbClr val="FF0000"/>
              </a:solidFill>
            </a:endParaRPr>
          </a:p>
        </p:txBody>
      </p:sp>
      <p:sp>
        <p:nvSpPr>
          <p:cNvPr id="3" name="İçerik Yer Tutucusu 2"/>
          <p:cNvSpPr>
            <a:spLocks noGrp="1"/>
          </p:cNvSpPr>
          <p:nvPr>
            <p:ph idx="1"/>
          </p:nvPr>
        </p:nvSpPr>
        <p:spPr/>
        <p:txBody>
          <a:bodyPr/>
          <a:lstStyle/>
          <a:p>
            <a:endParaRPr lang="en-US" dirty="0"/>
          </a:p>
        </p:txBody>
      </p:sp>
    </p:spTree>
    <p:extLst>
      <p:ext uri="{BB962C8B-B14F-4D97-AF65-F5344CB8AC3E}">
        <p14:creationId xmlns:p14="http://schemas.microsoft.com/office/powerpoint/2010/main" val="10468854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pPr marL="0" indent="0">
              <a:buNone/>
            </a:pPr>
            <a:r>
              <a:rPr lang="tr-TR" sz="1600" b="1" dirty="0"/>
              <a:t>1- </a:t>
            </a:r>
            <a:r>
              <a:rPr lang="tr-TR" sz="1600" b="1" dirty="0" err="1"/>
              <a:t>What</a:t>
            </a:r>
            <a:r>
              <a:rPr lang="tr-TR" sz="1600" b="1" dirty="0"/>
              <a:t> is </a:t>
            </a:r>
            <a:r>
              <a:rPr lang="tr-TR" sz="1600" b="1" dirty="0" err="1"/>
              <a:t>the</a:t>
            </a:r>
            <a:r>
              <a:rPr lang="tr-TR" sz="1600" b="1" dirty="0"/>
              <a:t> </a:t>
            </a:r>
            <a:r>
              <a:rPr lang="tr-TR" sz="1600" b="1" dirty="0" err="1"/>
              <a:t>most</a:t>
            </a:r>
            <a:r>
              <a:rPr lang="tr-TR" sz="1600" b="1" dirty="0"/>
              <a:t> </a:t>
            </a:r>
            <a:r>
              <a:rPr lang="tr-TR" sz="1600" b="1" dirty="0" err="1"/>
              <a:t>common</a:t>
            </a:r>
            <a:r>
              <a:rPr lang="tr-TR" sz="1600" b="1" dirty="0"/>
              <a:t> </a:t>
            </a:r>
            <a:r>
              <a:rPr lang="tr-TR" sz="1600" b="1" dirty="0" err="1"/>
              <a:t>energy</a:t>
            </a:r>
            <a:r>
              <a:rPr lang="tr-TR" sz="1600" b="1" dirty="0"/>
              <a:t> </a:t>
            </a:r>
            <a:r>
              <a:rPr lang="tr-TR" sz="1600" b="1" dirty="0" err="1"/>
              <a:t>systems</a:t>
            </a:r>
            <a:r>
              <a:rPr lang="tr-TR" sz="1600" b="1" dirty="0"/>
              <a:t> </a:t>
            </a:r>
            <a:r>
              <a:rPr lang="tr-TR" sz="1600" b="1" dirty="0" err="1"/>
              <a:t>are</a:t>
            </a:r>
            <a:r>
              <a:rPr lang="tr-TR" sz="1600" b="1" dirty="0"/>
              <a:t> </a:t>
            </a:r>
            <a:r>
              <a:rPr lang="tr-TR" sz="1600" b="1" dirty="0" err="1"/>
              <a:t>used</a:t>
            </a:r>
            <a:r>
              <a:rPr lang="tr-TR" sz="1600" b="1" dirty="0"/>
              <a:t> </a:t>
            </a:r>
            <a:r>
              <a:rPr lang="tr-TR" sz="1600" b="1" dirty="0" err="1"/>
              <a:t>for</a:t>
            </a:r>
            <a:r>
              <a:rPr lang="tr-TR" sz="1600" b="1" dirty="0"/>
              <a:t> </a:t>
            </a:r>
            <a:r>
              <a:rPr lang="tr-TR" sz="1600" b="1" dirty="0" err="1"/>
              <a:t>public</a:t>
            </a:r>
            <a:r>
              <a:rPr lang="tr-TR" sz="1600" b="1" dirty="0"/>
              <a:t> </a:t>
            </a:r>
            <a:r>
              <a:rPr lang="tr-TR" sz="1600" b="1" dirty="0" err="1"/>
              <a:t>transportation</a:t>
            </a:r>
            <a:r>
              <a:rPr lang="tr-TR" sz="1600" b="1" dirty="0"/>
              <a:t> in </a:t>
            </a:r>
            <a:r>
              <a:rPr lang="tr-TR" sz="1600" b="1" dirty="0" err="1"/>
              <a:t>Turkey</a:t>
            </a:r>
            <a:r>
              <a:rPr lang="tr-TR" sz="1600" b="1" dirty="0"/>
              <a:t>?</a:t>
            </a:r>
          </a:p>
          <a:p>
            <a:r>
              <a:rPr lang="tr-TR" sz="1600" dirty="0"/>
              <a:t>A. </a:t>
            </a:r>
            <a:r>
              <a:rPr lang="tr-TR" sz="1600" dirty="0" err="1"/>
              <a:t>Electricity</a:t>
            </a:r>
            <a:endParaRPr lang="tr-TR" sz="1600" dirty="0"/>
          </a:p>
          <a:p>
            <a:r>
              <a:rPr lang="tr-TR" sz="1600" dirty="0"/>
              <a:t>B.LPG</a:t>
            </a:r>
          </a:p>
          <a:p>
            <a:r>
              <a:rPr lang="tr-TR" sz="1600" dirty="0"/>
              <a:t>C. </a:t>
            </a:r>
            <a:r>
              <a:rPr lang="tr-TR" sz="1600" dirty="0" err="1"/>
              <a:t>Gasoline</a:t>
            </a:r>
            <a:endParaRPr lang="tr-TR" sz="1600" dirty="0"/>
          </a:p>
          <a:p>
            <a:endParaRPr lang="en-US" dirty="0"/>
          </a:p>
        </p:txBody>
      </p:sp>
    </p:spTree>
    <p:extLst>
      <p:ext uri="{BB962C8B-B14F-4D97-AF65-F5344CB8AC3E}">
        <p14:creationId xmlns:p14="http://schemas.microsoft.com/office/powerpoint/2010/main" val="9187575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pPr marL="0" indent="0">
              <a:buNone/>
            </a:pPr>
            <a:endParaRPr lang="tr-TR" sz="1800" dirty="0"/>
          </a:p>
          <a:p>
            <a:pPr marL="0" indent="0">
              <a:buNone/>
            </a:pPr>
            <a:r>
              <a:rPr lang="tr-TR" sz="1800" b="1" dirty="0"/>
              <a:t>2-Most of </a:t>
            </a:r>
            <a:r>
              <a:rPr lang="tr-TR" sz="1800" b="1" dirty="0" err="1"/>
              <a:t>the</a:t>
            </a:r>
            <a:r>
              <a:rPr lang="tr-TR" sz="1800" b="1" dirty="0"/>
              <a:t> </a:t>
            </a:r>
            <a:r>
              <a:rPr lang="tr-TR" sz="1800" b="1" dirty="0" err="1"/>
              <a:t>public</a:t>
            </a:r>
            <a:r>
              <a:rPr lang="tr-TR" sz="1800" b="1" dirty="0"/>
              <a:t> </a:t>
            </a:r>
            <a:r>
              <a:rPr lang="tr-TR" sz="1800" b="1" dirty="0" err="1"/>
              <a:t>transportation</a:t>
            </a:r>
            <a:r>
              <a:rPr lang="tr-TR" sz="1800" b="1" dirty="0"/>
              <a:t> in </a:t>
            </a:r>
            <a:r>
              <a:rPr lang="tr-TR" sz="1800" b="1" dirty="0" err="1"/>
              <a:t>Istanbul</a:t>
            </a:r>
            <a:r>
              <a:rPr lang="tr-TR" sz="1800" b="1" dirty="0"/>
              <a:t> is </a:t>
            </a:r>
            <a:r>
              <a:rPr lang="tr-TR" sz="1800" b="1" dirty="0" err="1" smtClean="0"/>
              <a:t>based</a:t>
            </a:r>
            <a:r>
              <a:rPr lang="tr-TR" sz="1800" b="1" dirty="0" smtClean="0"/>
              <a:t>..</a:t>
            </a:r>
            <a:endParaRPr lang="tr-TR" sz="1800" b="1" dirty="0"/>
          </a:p>
          <a:p>
            <a:r>
              <a:rPr lang="tr-TR" sz="1800" dirty="0"/>
              <a:t>A-Metro</a:t>
            </a:r>
          </a:p>
          <a:p>
            <a:r>
              <a:rPr lang="tr-TR" sz="1800" dirty="0"/>
              <a:t>B- </a:t>
            </a:r>
            <a:r>
              <a:rPr lang="tr-TR" sz="1800" dirty="0" err="1"/>
              <a:t>Private</a:t>
            </a:r>
            <a:r>
              <a:rPr lang="tr-TR" sz="1800" dirty="0"/>
              <a:t> </a:t>
            </a:r>
            <a:r>
              <a:rPr lang="tr-TR" sz="1800" dirty="0" err="1"/>
              <a:t>cars</a:t>
            </a:r>
            <a:endParaRPr lang="tr-TR" sz="1800" dirty="0"/>
          </a:p>
          <a:p>
            <a:r>
              <a:rPr lang="tr-TR" sz="1800" dirty="0"/>
              <a:t>C- </a:t>
            </a:r>
            <a:r>
              <a:rPr lang="tr-TR" sz="1800" dirty="0" err="1"/>
              <a:t>Buses</a:t>
            </a:r>
            <a:r>
              <a:rPr lang="tr-TR" sz="1800" dirty="0"/>
              <a:t> </a:t>
            </a:r>
            <a:r>
              <a:rPr lang="tr-TR" sz="1800" dirty="0" err="1"/>
              <a:t>and</a:t>
            </a:r>
            <a:r>
              <a:rPr lang="tr-TR" sz="1800" dirty="0"/>
              <a:t> </a:t>
            </a:r>
            <a:r>
              <a:rPr lang="tr-TR" sz="1800" dirty="0" err="1"/>
              <a:t>minıbuses</a:t>
            </a:r>
            <a:endParaRPr lang="tr-TR" sz="1800" dirty="0"/>
          </a:p>
          <a:p>
            <a:endParaRPr lang="en-US" dirty="0"/>
          </a:p>
        </p:txBody>
      </p:sp>
    </p:spTree>
    <p:extLst>
      <p:ext uri="{BB962C8B-B14F-4D97-AF65-F5344CB8AC3E}">
        <p14:creationId xmlns:p14="http://schemas.microsoft.com/office/powerpoint/2010/main" val="1117704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pPr marL="0" indent="0">
              <a:buNone/>
            </a:pPr>
            <a:endParaRPr lang="tr-TR" dirty="0"/>
          </a:p>
          <a:p>
            <a:pPr marL="0" indent="0">
              <a:buNone/>
            </a:pPr>
            <a:r>
              <a:rPr lang="tr-TR" sz="1800" b="1" dirty="0"/>
              <a:t>3-Istanbul/</a:t>
            </a:r>
            <a:r>
              <a:rPr lang="tr-TR" sz="1800" b="1" dirty="0" err="1"/>
              <a:t>Bayrampasa</a:t>
            </a:r>
            <a:r>
              <a:rPr lang="tr-TR" sz="1800" b="1" dirty="0"/>
              <a:t> </a:t>
            </a:r>
            <a:r>
              <a:rPr lang="tr-TR" sz="1800" b="1" dirty="0" err="1"/>
              <a:t>province</a:t>
            </a:r>
            <a:r>
              <a:rPr lang="tr-TR" sz="1800" b="1" dirty="0"/>
              <a:t> is </a:t>
            </a:r>
            <a:r>
              <a:rPr lang="tr-TR" sz="1800" b="1" dirty="0" err="1"/>
              <a:t>area</a:t>
            </a:r>
            <a:r>
              <a:rPr lang="tr-TR" sz="1800" b="1" dirty="0"/>
              <a:t> of </a:t>
            </a:r>
            <a:r>
              <a:rPr lang="tr-TR" sz="1800" b="1" dirty="0" err="1"/>
              <a:t>textile</a:t>
            </a:r>
            <a:r>
              <a:rPr lang="tr-TR" sz="1800" b="1" dirty="0"/>
              <a:t> </a:t>
            </a:r>
            <a:r>
              <a:rPr lang="tr-TR" sz="1800" b="1" dirty="0" err="1"/>
              <a:t>industry</a:t>
            </a:r>
            <a:r>
              <a:rPr lang="tr-TR" sz="1800" b="1" dirty="0"/>
              <a:t> </a:t>
            </a:r>
            <a:r>
              <a:rPr lang="tr-TR" sz="1800" b="1" dirty="0" err="1"/>
              <a:t>and</a:t>
            </a:r>
            <a:r>
              <a:rPr lang="tr-TR" sz="1800" b="1" dirty="0"/>
              <a:t> </a:t>
            </a:r>
            <a:r>
              <a:rPr lang="tr-TR" sz="1800" b="1" dirty="0" err="1" smtClean="0"/>
              <a:t>use</a:t>
            </a:r>
            <a:r>
              <a:rPr lang="tr-TR" sz="1800" b="1" dirty="0" smtClean="0"/>
              <a:t>..</a:t>
            </a:r>
            <a:endParaRPr lang="tr-TR" sz="1800" b="1" dirty="0"/>
          </a:p>
          <a:p>
            <a:r>
              <a:rPr lang="tr-TR" sz="1800" dirty="0"/>
              <a:t>A-</a:t>
            </a:r>
            <a:r>
              <a:rPr lang="tr-TR" sz="1800" dirty="0" err="1"/>
              <a:t>Thermal</a:t>
            </a:r>
            <a:r>
              <a:rPr lang="tr-TR" sz="1800" dirty="0"/>
              <a:t> </a:t>
            </a:r>
            <a:r>
              <a:rPr lang="tr-TR" sz="1800" dirty="0" err="1"/>
              <a:t>Energy</a:t>
            </a:r>
            <a:endParaRPr lang="tr-TR" sz="1800" dirty="0"/>
          </a:p>
          <a:p>
            <a:r>
              <a:rPr lang="tr-TR" sz="1800" dirty="0"/>
              <a:t>B-</a:t>
            </a:r>
            <a:r>
              <a:rPr lang="tr-TR" sz="1800" dirty="0" err="1"/>
              <a:t>Electricity</a:t>
            </a:r>
            <a:endParaRPr lang="tr-TR" sz="1800" dirty="0"/>
          </a:p>
          <a:p>
            <a:r>
              <a:rPr lang="tr-TR" sz="1800" dirty="0"/>
              <a:t>C-Solar </a:t>
            </a:r>
            <a:r>
              <a:rPr lang="tr-TR" sz="1800" dirty="0" err="1"/>
              <a:t>Energy</a:t>
            </a:r>
            <a:endParaRPr lang="tr-TR" sz="1800" dirty="0"/>
          </a:p>
          <a:p>
            <a:pPr marL="0" indent="0">
              <a:buNone/>
            </a:pPr>
            <a:endParaRPr lang="en-US" dirty="0"/>
          </a:p>
        </p:txBody>
      </p:sp>
    </p:spTree>
    <p:extLst>
      <p:ext uri="{BB962C8B-B14F-4D97-AF65-F5344CB8AC3E}">
        <p14:creationId xmlns:p14="http://schemas.microsoft.com/office/powerpoint/2010/main" val="41449710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pPr marL="0" indent="0">
              <a:buNone/>
            </a:pPr>
            <a:r>
              <a:rPr lang="tr-TR" sz="1800" b="1" dirty="0" smtClean="0"/>
              <a:t>4-In </a:t>
            </a:r>
            <a:r>
              <a:rPr lang="tr-TR" sz="1800" b="1" dirty="0" err="1"/>
              <a:t>Istanbul</a:t>
            </a:r>
            <a:r>
              <a:rPr lang="tr-TR" sz="1800" b="1" dirty="0"/>
              <a:t> ................................. is </a:t>
            </a:r>
            <a:r>
              <a:rPr lang="tr-TR" sz="1800" b="1" dirty="0" err="1"/>
              <a:t>responsible</a:t>
            </a:r>
            <a:r>
              <a:rPr lang="tr-TR" sz="1800" b="1" dirty="0"/>
              <a:t> </a:t>
            </a:r>
            <a:r>
              <a:rPr lang="en-US" sz="1800" b="1" dirty="0"/>
              <a:t> </a:t>
            </a:r>
            <a:r>
              <a:rPr lang="en-US" sz="1800" b="1" dirty="0" err="1"/>
              <a:t>legistations</a:t>
            </a:r>
            <a:r>
              <a:rPr lang="en-US" sz="1800" b="1" dirty="0"/>
              <a:t> and regulations of emission measurements concerning industry</a:t>
            </a:r>
            <a:r>
              <a:rPr lang="tr-TR" sz="1800" b="1" dirty="0"/>
              <a:t>.</a:t>
            </a:r>
          </a:p>
          <a:p>
            <a:r>
              <a:rPr lang="tr-TR" sz="1800" dirty="0"/>
              <a:t>A-</a:t>
            </a:r>
            <a:r>
              <a:rPr lang="tr-TR" sz="1800" dirty="0" err="1"/>
              <a:t>Ministry</a:t>
            </a:r>
            <a:r>
              <a:rPr lang="tr-TR" sz="1800" dirty="0"/>
              <a:t> of </a:t>
            </a:r>
            <a:r>
              <a:rPr lang="tr-TR" sz="1800" dirty="0" err="1"/>
              <a:t>Energy</a:t>
            </a:r>
            <a:endParaRPr lang="tr-TR" sz="1800" dirty="0"/>
          </a:p>
          <a:p>
            <a:r>
              <a:rPr lang="tr-TR" sz="1800" dirty="0"/>
              <a:t>B-</a:t>
            </a:r>
            <a:r>
              <a:rPr lang="tr-TR" sz="1800" dirty="0" err="1"/>
              <a:t>Metropolitan</a:t>
            </a:r>
            <a:r>
              <a:rPr lang="tr-TR" sz="1800" dirty="0"/>
              <a:t> </a:t>
            </a:r>
            <a:r>
              <a:rPr lang="tr-TR" sz="1800" dirty="0" err="1"/>
              <a:t>Municipality</a:t>
            </a:r>
            <a:r>
              <a:rPr lang="tr-TR" sz="1800" dirty="0"/>
              <a:t> of </a:t>
            </a:r>
            <a:r>
              <a:rPr lang="tr-TR" sz="1800" dirty="0" err="1"/>
              <a:t>Istanbul</a:t>
            </a:r>
            <a:endParaRPr lang="tr-TR" sz="1800" dirty="0"/>
          </a:p>
          <a:p>
            <a:r>
              <a:rPr lang="tr-TR" sz="1800" dirty="0"/>
              <a:t>C- Environment </a:t>
            </a:r>
            <a:r>
              <a:rPr lang="tr-TR" sz="1800" dirty="0" err="1"/>
              <a:t>and</a:t>
            </a:r>
            <a:r>
              <a:rPr lang="tr-TR" sz="1800" dirty="0"/>
              <a:t> Urban </a:t>
            </a:r>
            <a:r>
              <a:rPr lang="tr-TR" sz="1800" dirty="0" err="1"/>
              <a:t>Ministry</a:t>
            </a:r>
            <a:endParaRPr lang="tr-TR" sz="1800" dirty="0"/>
          </a:p>
          <a:p>
            <a:pPr marL="0" indent="0">
              <a:buNone/>
            </a:pPr>
            <a:endParaRPr lang="en-US" dirty="0"/>
          </a:p>
        </p:txBody>
      </p:sp>
    </p:spTree>
    <p:extLst>
      <p:ext uri="{BB962C8B-B14F-4D97-AF65-F5344CB8AC3E}">
        <p14:creationId xmlns:p14="http://schemas.microsoft.com/office/powerpoint/2010/main" val="42206877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pPr marL="0" indent="0">
              <a:buNone/>
            </a:pPr>
            <a:r>
              <a:rPr lang="tr-TR" sz="1800" b="1" dirty="0"/>
              <a:t>5-What is </a:t>
            </a:r>
            <a:r>
              <a:rPr lang="tr-TR" sz="1800" b="1" dirty="0" smtClean="0"/>
              <a:t>NOT </a:t>
            </a:r>
            <a:r>
              <a:rPr lang="tr-TR" sz="1800" b="1" dirty="0" err="1"/>
              <a:t>one</a:t>
            </a:r>
            <a:r>
              <a:rPr lang="tr-TR" sz="1800" b="1" dirty="0"/>
              <a:t> of </a:t>
            </a:r>
            <a:r>
              <a:rPr lang="tr-TR" sz="1800" b="1" dirty="0" err="1"/>
              <a:t>the</a:t>
            </a:r>
            <a:r>
              <a:rPr lang="tr-TR" sz="1800" b="1" dirty="0"/>
              <a:t> </a:t>
            </a:r>
            <a:r>
              <a:rPr lang="tr-TR" sz="1800" b="1" dirty="0" err="1"/>
              <a:t>reducing</a:t>
            </a:r>
            <a:r>
              <a:rPr lang="tr-TR" sz="1800" b="1" dirty="0"/>
              <a:t> </a:t>
            </a:r>
            <a:r>
              <a:rPr lang="tr-TR" sz="1800" b="1" dirty="0" err="1"/>
              <a:t>way</a:t>
            </a:r>
            <a:r>
              <a:rPr lang="tr-TR" sz="1800" b="1" dirty="0"/>
              <a:t> of  </a:t>
            </a:r>
            <a:r>
              <a:rPr lang="tr-TR" sz="1800" b="1" dirty="0" err="1"/>
              <a:t>carbon</a:t>
            </a:r>
            <a:r>
              <a:rPr lang="tr-TR" sz="1800" b="1" dirty="0"/>
              <a:t> </a:t>
            </a:r>
            <a:r>
              <a:rPr lang="tr-TR" sz="1800" b="1" dirty="0" err="1"/>
              <a:t>footprint</a:t>
            </a:r>
            <a:r>
              <a:rPr lang="tr-TR" sz="1800" b="1" dirty="0"/>
              <a:t>?</a:t>
            </a:r>
          </a:p>
          <a:p>
            <a:r>
              <a:rPr lang="tr-TR" sz="1800" dirty="0"/>
              <a:t>A-Using </a:t>
            </a:r>
            <a:r>
              <a:rPr lang="tr-TR" sz="1800" dirty="0" err="1"/>
              <a:t>highway</a:t>
            </a:r>
            <a:r>
              <a:rPr lang="tr-TR" sz="1800" dirty="0"/>
              <a:t> </a:t>
            </a:r>
            <a:r>
              <a:rPr lang="tr-TR" sz="1800" dirty="0" err="1"/>
              <a:t>instead</a:t>
            </a:r>
            <a:r>
              <a:rPr lang="tr-TR" sz="1800" dirty="0"/>
              <a:t> of </a:t>
            </a:r>
            <a:r>
              <a:rPr lang="tr-TR" sz="1800" dirty="0" err="1"/>
              <a:t>airway</a:t>
            </a:r>
            <a:r>
              <a:rPr lang="tr-TR" sz="1800" dirty="0"/>
              <a:t> </a:t>
            </a:r>
            <a:r>
              <a:rPr lang="tr-TR" sz="1800" dirty="0" err="1"/>
              <a:t>for</a:t>
            </a:r>
            <a:r>
              <a:rPr lang="tr-TR" sz="1800" dirty="0"/>
              <a:t> </a:t>
            </a:r>
            <a:r>
              <a:rPr lang="tr-TR" sz="1800" dirty="0" err="1"/>
              <a:t>short</a:t>
            </a:r>
            <a:r>
              <a:rPr lang="tr-TR" sz="1800" dirty="0"/>
              <a:t> </a:t>
            </a:r>
            <a:r>
              <a:rPr lang="tr-TR" sz="1800" dirty="0" err="1"/>
              <a:t>distance</a:t>
            </a:r>
            <a:r>
              <a:rPr lang="tr-TR" sz="1800" dirty="0"/>
              <a:t>.</a:t>
            </a:r>
          </a:p>
          <a:p>
            <a:r>
              <a:rPr lang="tr-TR" sz="1800" dirty="0"/>
              <a:t>B-Using </a:t>
            </a:r>
            <a:r>
              <a:rPr lang="tr-TR" sz="1800" dirty="0" err="1"/>
              <a:t>bicycle</a:t>
            </a:r>
            <a:r>
              <a:rPr lang="tr-TR" sz="1800" dirty="0"/>
              <a:t> inside of </a:t>
            </a:r>
            <a:r>
              <a:rPr lang="tr-TR" sz="1800" dirty="0" err="1"/>
              <a:t>the</a:t>
            </a:r>
            <a:r>
              <a:rPr lang="tr-TR" sz="1800" dirty="0"/>
              <a:t> </a:t>
            </a:r>
            <a:r>
              <a:rPr lang="tr-TR" sz="1800" dirty="0" err="1"/>
              <a:t>town</a:t>
            </a:r>
            <a:r>
              <a:rPr lang="tr-TR" sz="1800" dirty="0"/>
              <a:t> </a:t>
            </a:r>
            <a:r>
              <a:rPr lang="tr-TR" sz="1800" dirty="0" err="1"/>
              <a:t>for</a:t>
            </a:r>
            <a:r>
              <a:rPr lang="tr-TR" sz="1800" dirty="0"/>
              <a:t> </a:t>
            </a:r>
            <a:r>
              <a:rPr lang="tr-TR" sz="1800" dirty="0" err="1"/>
              <a:t>daily</a:t>
            </a:r>
            <a:r>
              <a:rPr lang="tr-TR" sz="1800" dirty="0"/>
              <a:t> </a:t>
            </a:r>
            <a:r>
              <a:rPr lang="tr-TR" sz="1800" dirty="0" err="1"/>
              <a:t>activities</a:t>
            </a:r>
            <a:r>
              <a:rPr lang="tr-TR" sz="1800" dirty="0"/>
              <a:t>.</a:t>
            </a:r>
          </a:p>
          <a:p>
            <a:r>
              <a:rPr lang="tr-TR" sz="1800" dirty="0"/>
              <a:t>C-Using </a:t>
            </a:r>
            <a:r>
              <a:rPr lang="tr-TR" sz="1800" dirty="0" err="1"/>
              <a:t>private</a:t>
            </a:r>
            <a:r>
              <a:rPr lang="tr-TR" sz="1800" dirty="0"/>
              <a:t> </a:t>
            </a:r>
            <a:r>
              <a:rPr lang="tr-TR" sz="1800" dirty="0" err="1"/>
              <a:t>cars</a:t>
            </a:r>
            <a:r>
              <a:rPr lang="tr-TR" sz="1800" dirty="0"/>
              <a:t> </a:t>
            </a:r>
            <a:r>
              <a:rPr lang="tr-TR" sz="1800" dirty="0" err="1"/>
              <a:t>instead</a:t>
            </a:r>
            <a:r>
              <a:rPr lang="tr-TR" sz="1800" dirty="0"/>
              <a:t> of </a:t>
            </a:r>
            <a:r>
              <a:rPr lang="tr-TR" sz="1800" dirty="0" err="1"/>
              <a:t>public</a:t>
            </a:r>
            <a:r>
              <a:rPr lang="tr-TR" sz="1800" dirty="0"/>
              <a:t> </a:t>
            </a:r>
            <a:r>
              <a:rPr lang="tr-TR" sz="1800" dirty="0" err="1"/>
              <a:t>transportation</a:t>
            </a:r>
            <a:r>
              <a:rPr lang="tr-TR" sz="1800" dirty="0"/>
              <a:t> </a:t>
            </a:r>
            <a:r>
              <a:rPr lang="tr-TR" sz="1800" dirty="0" err="1"/>
              <a:t>like</a:t>
            </a:r>
            <a:r>
              <a:rPr lang="tr-TR" sz="1800" dirty="0"/>
              <a:t> </a:t>
            </a:r>
            <a:r>
              <a:rPr lang="tr-TR" sz="1800" dirty="0" err="1"/>
              <a:t>buses</a:t>
            </a:r>
            <a:r>
              <a:rPr lang="tr-TR" sz="1800" dirty="0"/>
              <a:t>.</a:t>
            </a:r>
          </a:p>
          <a:p>
            <a:pPr marL="0" indent="0">
              <a:buNone/>
            </a:pPr>
            <a:endParaRPr lang="en-US" dirty="0"/>
          </a:p>
        </p:txBody>
      </p:sp>
    </p:spTree>
    <p:extLst>
      <p:ext uri="{BB962C8B-B14F-4D97-AF65-F5344CB8AC3E}">
        <p14:creationId xmlns:p14="http://schemas.microsoft.com/office/powerpoint/2010/main" val="1333531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08407" y="572336"/>
            <a:ext cx="9720072" cy="5724144"/>
          </a:xfrm>
        </p:spPr>
        <p:txBody>
          <a:bodyPr>
            <a:normAutofit lnSpcReduction="10000"/>
          </a:bodyPr>
          <a:lstStyle/>
          <a:p>
            <a:pPr fontAlgn="base">
              <a:buNone/>
            </a:pPr>
            <a:r>
              <a:rPr lang="en-US" sz="1700" b="1" dirty="0"/>
              <a:t>1. </a:t>
            </a:r>
            <a:r>
              <a:rPr lang="en-US" sz="1700" b="1" dirty="0" smtClean="0"/>
              <a:t>In </a:t>
            </a:r>
            <a:r>
              <a:rPr lang="en-US" sz="1700" b="1" dirty="0"/>
              <a:t>your country, How are the national </a:t>
            </a:r>
            <a:r>
              <a:rPr lang="en-US" sz="1700" b="1" dirty="0" err="1"/>
              <a:t>legistations</a:t>
            </a:r>
            <a:r>
              <a:rPr lang="en-US" sz="1700" b="1" dirty="0"/>
              <a:t> and regulations of emission measurements rules concerning traffic? (</a:t>
            </a:r>
            <a:r>
              <a:rPr lang="en-US" sz="1700" b="1" dirty="0" err="1"/>
              <a:t>cars,public</a:t>
            </a:r>
            <a:r>
              <a:rPr lang="en-US" sz="1700" b="1" dirty="0"/>
              <a:t> </a:t>
            </a:r>
            <a:r>
              <a:rPr lang="en-US" sz="1700" b="1" dirty="0" err="1"/>
              <a:t>transportation,buses,railway,airway</a:t>
            </a:r>
            <a:r>
              <a:rPr lang="en-US" sz="1700" b="1" dirty="0"/>
              <a:t> motorbikes etc..)</a:t>
            </a:r>
            <a:r>
              <a:rPr lang="en-US" sz="1700" dirty="0"/>
              <a:t> </a:t>
            </a:r>
          </a:p>
          <a:p>
            <a:pPr fontAlgn="base"/>
            <a:r>
              <a:rPr lang="en-US" sz="1700" b="1" dirty="0" smtClean="0"/>
              <a:t>S</a:t>
            </a:r>
            <a:r>
              <a:rPr lang="tr-TR" sz="1700" b="1" dirty="0" err="1" smtClean="0"/>
              <a:t>weden</a:t>
            </a:r>
            <a:endParaRPr lang="en-US" sz="1700" dirty="0"/>
          </a:p>
          <a:p>
            <a:pPr fontAlgn="base">
              <a:buNone/>
            </a:pPr>
            <a:r>
              <a:rPr lang="en-US" sz="1700" dirty="0"/>
              <a:t>Aren’t as much legislation as guidelines. Sweden's Transport board’s goal is to reduce transports effect on the environment with 15 % till 2020 compared with 2015. This includes emission and roadwork (what roads are made of </a:t>
            </a:r>
            <a:r>
              <a:rPr lang="en-US" sz="1700" dirty="0" err="1"/>
              <a:t>etc</a:t>
            </a:r>
            <a:r>
              <a:rPr lang="en-US" sz="1700" dirty="0"/>
              <a:t>) </a:t>
            </a:r>
          </a:p>
          <a:p>
            <a:pPr fontAlgn="base">
              <a:buNone/>
            </a:pPr>
            <a:r>
              <a:rPr lang="en-US" sz="1700" dirty="0"/>
              <a:t>They try to make it easier for people to use more environmentally friendly transport methods or fuels. There are higher taxes on gas than electricity and  </a:t>
            </a:r>
          </a:p>
          <a:p>
            <a:pPr fontAlgn="base">
              <a:buNone/>
            </a:pPr>
            <a:r>
              <a:rPr lang="en-US" sz="1700" dirty="0"/>
              <a:t>Also to get a driver's license in Sweden you need to know how to drive a car with awareness for the environment.  </a:t>
            </a:r>
          </a:p>
          <a:p>
            <a:pPr fontAlgn="base">
              <a:buNone/>
            </a:pPr>
            <a:r>
              <a:rPr lang="en-US" sz="1700" dirty="0"/>
              <a:t>We also have something called congestion charge, which means that … in order to reduce the congestion, improve the environment and help finance the infrastructure projects. </a:t>
            </a:r>
          </a:p>
          <a:p>
            <a:pPr fontAlgn="base"/>
            <a:r>
              <a:rPr lang="en-US" sz="1700" b="1" dirty="0" smtClean="0"/>
              <a:t>P</a:t>
            </a:r>
            <a:r>
              <a:rPr lang="tr-TR" sz="1700" b="1" dirty="0" err="1" smtClean="0"/>
              <a:t>ortugal</a:t>
            </a:r>
            <a:endParaRPr lang="en-US" sz="1700" dirty="0"/>
          </a:p>
          <a:p>
            <a:pPr fontAlgn="base">
              <a:buNone/>
            </a:pPr>
            <a:r>
              <a:rPr lang="en-US" sz="1700" dirty="0"/>
              <a:t>In Portugal, there´s no legislation of emission measurements rules concerning to traffic. We just follow the Kyoto Protocol and the rules of COP 21.Despite this, there´s a rule restricted to Lisbon that doesn´t allow car under the year of 2000 to run in the </a:t>
            </a:r>
            <a:r>
              <a:rPr lang="en-US" sz="1700" dirty="0" err="1"/>
              <a:t>centre</a:t>
            </a:r>
            <a:r>
              <a:rPr lang="en-US" sz="1700" dirty="0"/>
              <a:t> of the city. </a:t>
            </a:r>
          </a:p>
          <a:p>
            <a:endParaRPr lang="en-US" dirty="0"/>
          </a:p>
        </p:txBody>
      </p:sp>
    </p:spTree>
    <p:extLst>
      <p:ext uri="{BB962C8B-B14F-4D97-AF65-F5344CB8AC3E}">
        <p14:creationId xmlns:p14="http://schemas.microsoft.com/office/powerpoint/2010/main" val="22458193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flipV="1">
            <a:off x="684212" y="5994399"/>
            <a:ext cx="8534400" cy="615721"/>
          </a:xfrm>
        </p:spPr>
        <p:txBody>
          <a:bodyPr>
            <a:normAutofit fontScale="90000"/>
          </a:bodyPr>
          <a:lstStyle/>
          <a:p>
            <a:r>
              <a:rPr lang="tr-TR" sz="2000" dirty="0" smtClean="0">
                <a:solidFill>
                  <a:schemeClr val="bg1"/>
                </a:solidFill>
              </a:rPr>
              <a:t>1- b 2-C</a:t>
            </a:r>
            <a:r>
              <a:rPr lang="tr-TR" sz="2000" dirty="0">
                <a:solidFill>
                  <a:schemeClr val="bg1"/>
                </a:solidFill>
              </a:rPr>
              <a:t> </a:t>
            </a:r>
            <a:r>
              <a:rPr lang="tr-TR" sz="2000" dirty="0" smtClean="0">
                <a:solidFill>
                  <a:schemeClr val="bg1"/>
                </a:solidFill>
              </a:rPr>
              <a:t>3-B</a:t>
            </a:r>
            <a:r>
              <a:rPr lang="tr-TR" sz="2000" dirty="0">
                <a:solidFill>
                  <a:schemeClr val="bg1"/>
                </a:solidFill>
              </a:rPr>
              <a:t> </a:t>
            </a:r>
            <a:r>
              <a:rPr lang="tr-TR" sz="2000" dirty="0" smtClean="0">
                <a:solidFill>
                  <a:schemeClr val="bg1"/>
                </a:solidFill>
              </a:rPr>
              <a:t>4-C</a:t>
            </a:r>
            <a:r>
              <a:rPr lang="tr-TR" sz="2000" dirty="0">
                <a:solidFill>
                  <a:schemeClr val="bg1"/>
                </a:solidFill>
              </a:rPr>
              <a:t> </a:t>
            </a:r>
            <a:r>
              <a:rPr lang="tr-TR" sz="2000" dirty="0" smtClean="0">
                <a:solidFill>
                  <a:schemeClr val="bg1"/>
                </a:solidFill>
              </a:rPr>
              <a:t>5-C</a:t>
            </a:r>
            <a:r>
              <a:rPr lang="tr-TR" sz="2000" dirty="0" smtClean="0">
                <a:solidFill>
                  <a:srgbClr val="FF0000"/>
                </a:solidFill>
              </a:rPr>
              <a:t/>
            </a:r>
            <a:br>
              <a:rPr lang="tr-TR" sz="2000" dirty="0" smtClean="0">
                <a:solidFill>
                  <a:srgbClr val="FF0000"/>
                </a:solidFill>
              </a:rPr>
            </a:br>
            <a:endParaRPr lang="en-US" sz="2000" dirty="0">
              <a:solidFill>
                <a:srgbClr val="FF0000"/>
              </a:solidFill>
            </a:endParaRPr>
          </a:p>
        </p:txBody>
      </p:sp>
      <p:sp>
        <p:nvSpPr>
          <p:cNvPr id="3" name="İçerik Yer Tutucusu 2"/>
          <p:cNvSpPr>
            <a:spLocks noGrp="1"/>
          </p:cNvSpPr>
          <p:nvPr>
            <p:ph idx="1"/>
          </p:nvPr>
        </p:nvSpPr>
        <p:spPr/>
        <p:txBody>
          <a:bodyPr/>
          <a:lstStyle/>
          <a:p>
            <a:pPr marL="0" indent="0">
              <a:buNone/>
            </a:pPr>
            <a:r>
              <a:rPr lang="tr-TR" dirty="0" smtClean="0">
                <a:solidFill>
                  <a:srgbClr val="FF0000"/>
                </a:solidFill>
              </a:rPr>
              <a:t>ANSWERS</a:t>
            </a:r>
          </a:p>
          <a:p>
            <a:pPr marL="0" indent="0">
              <a:buNone/>
            </a:pPr>
            <a:endParaRPr lang="tr-TR" dirty="0" smtClean="0"/>
          </a:p>
        </p:txBody>
      </p:sp>
    </p:spTree>
    <p:extLst>
      <p:ext uri="{BB962C8B-B14F-4D97-AF65-F5344CB8AC3E}">
        <p14:creationId xmlns:p14="http://schemas.microsoft.com/office/powerpoint/2010/main" val="1254648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24128" y="450761"/>
            <a:ext cx="9720073" cy="5485112"/>
          </a:xfrm>
        </p:spPr>
        <p:txBody>
          <a:bodyPr>
            <a:normAutofit fontScale="85000" lnSpcReduction="10000"/>
          </a:bodyPr>
          <a:lstStyle/>
          <a:p>
            <a:pPr fontAlgn="base"/>
            <a:r>
              <a:rPr lang="en-US" b="1" dirty="0"/>
              <a:t>Belgium</a:t>
            </a:r>
            <a:r>
              <a:rPr lang="en-US" dirty="0"/>
              <a:t> </a:t>
            </a:r>
          </a:p>
          <a:p>
            <a:pPr fontAlgn="base">
              <a:buNone/>
            </a:pPr>
            <a:r>
              <a:rPr lang="en-US" dirty="0"/>
              <a:t>Each Belgian vehicle, is subject to legislation called TMC these depends of the power of the vehicle. If the vehicle was </a:t>
            </a:r>
            <a:r>
              <a:rPr lang="en-US" dirty="0" err="1"/>
              <a:t>purchqsed</a:t>
            </a:r>
            <a:r>
              <a:rPr lang="en-US" dirty="0"/>
              <a:t> before September 1, 2017 the owner the owner does not have the old </a:t>
            </a:r>
            <a:r>
              <a:rPr lang="en-US" dirty="0" err="1"/>
              <a:t>taxe</a:t>
            </a:r>
            <a:r>
              <a:rPr lang="en-US" dirty="0"/>
              <a:t>. If the vehicle was purchased after this date, the tax will be higher and they will pay more. Moreover, in the </a:t>
            </a:r>
            <a:r>
              <a:rPr lang="en-US" dirty="0" err="1"/>
              <a:t>wallon</a:t>
            </a:r>
            <a:r>
              <a:rPr lang="en-US" dirty="0"/>
              <a:t> region, we have an additional tax called </a:t>
            </a:r>
            <a:r>
              <a:rPr lang="en-US" dirty="0" err="1"/>
              <a:t>ecomalus.if</a:t>
            </a:r>
            <a:r>
              <a:rPr lang="en-US" dirty="0"/>
              <a:t> the </a:t>
            </a:r>
            <a:r>
              <a:rPr lang="en-US" dirty="0" err="1"/>
              <a:t>vehicleproduce</a:t>
            </a:r>
            <a:r>
              <a:rPr lang="en-US" dirty="0"/>
              <a:t> more than145g of CO2per km the owner will have to pay this tax </a:t>
            </a:r>
            <a:r>
              <a:rPr lang="en-US" dirty="0" err="1"/>
              <a:t>wich</a:t>
            </a:r>
            <a:r>
              <a:rPr lang="en-US" dirty="0"/>
              <a:t> varies from 100 to 2500. Vehicles over 30 years old are note subject to this tax but can not travel anywhere and anytime. In big cities there are LEZ (Low Emission Zone) in </a:t>
            </a:r>
            <a:r>
              <a:rPr lang="en-US" dirty="0" err="1"/>
              <a:t>wich</a:t>
            </a:r>
            <a:r>
              <a:rPr lang="en-US" dirty="0"/>
              <a:t> polluting vehicles can not go or </a:t>
            </a:r>
            <a:r>
              <a:rPr lang="en-US" dirty="0" err="1"/>
              <a:t>hatmve</a:t>
            </a:r>
            <a:r>
              <a:rPr lang="en-US" dirty="0"/>
              <a:t> to pay. </a:t>
            </a:r>
          </a:p>
          <a:p>
            <a:pPr fontAlgn="base"/>
            <a:r>
              <a:rPr lang="en-US" b="1" dirty="0"/>
              <a:t>Turkey</a:t>
            </a:r>
            <a:r>
              <a:rPr lang="en-US" dirty="0"/>
              <a:t> </a:t>
            </a:r>
          </a:p>
          <a:p>
            <a:pPr fontAlgn="base">
              <a:buNone/>
            </a:pPr>
            <a:r>
              <a:rPr lang="en-US" dirty="0"/>
              <a:t>As air pollutants, as in every country, also in the Republic of Turkey forming the most air pollution are the automobile and others vehicle used in lad transport, or are the exhaust gases of motor vehicles. </a:t>
            </a:r>
            <a:endParaRPr lang="tr-TR" dirty="0" smtClean="0"/>
          </a:p>
          <a:p>
            <a:pPr fontAlgn="base">
              <a:buNone/>
            </a:pPr>
            <a:r>
              <a:rPr lang="en-US" dirty="0"/>
              <a:t>Republic of Turkey to prevent damage to the human, animal, crops and climate has brought different measures and standards. </a:t>
            </a:r>
            <a:endParaRPr lang="tr-TR" dirty="0" smtClean="0"/>
          </a:p>
          <a:p>
            <a:pPr fontAlgn="base">
              <a:buNone/>
            </a:pPr>
            <a:r>
              <a:rPr lang="en-US" dirty="0" smtClean="0"/>
              <a:t>At </a:t>
            </a:r>
            <a:r>
              <a:rPr lang="en-US" dirty="0"/>
              <a:t>first, Turkey has developed norms in the country by signing various international and bilateral contracts in accordance with World Standards. </a:t>
            </a:r>
            <a:br>
              <a:rPr lang="en-US" dirty="0"/>
            </a:br>
            <a:r>
              <a:rPr lang="en-US" dirty="0"/>
              <a:t> </a:t>
            </a:r>
            <a:br>
              <a:rPr lang="en-US" dirty="0"/>
            </a:br>
            <a:endParaRPr lang="en-US" dirty="0"/>
          </a:p>
          <a:p>
            <a:endParaRPr lang="en-US" dirty="0"/>
          </a:p>
        </p:txBody>
      </p:sp>
    </p:spTree>
    <p:extLst>
      <p:ext uri="{BB962C8B-B14F-4D97-AF65-F5344CB8AC3E}">
        <p14:creationId xmlns:p14="http://schemas.microsoft.com/office/powerpoint/2010/main" val="40531632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3"/>
          <p:cNvSpPr>
            <a:spLocks noGrp="1"/>
          </p:cNvSpPr>
          <p:nvPr>
            <p:ph idx="1"/>
          </p:nvPr>
        </p:nvSpPr>
        <p:spPr>
          <a:xfrm>
            <a:off x="1023938" y="488950"/>
            <a:ext cx="9720262" cy="5819775"/>
          </a:xfrm>
        </p:spPr>
        <p:txBody>
          <a:bodyPr>
            <a:normAutofit fontScale="85000" lnSpcReduction="10000"/>
          </a:bodyPr>
          <a:lstStyle/>
          <a:p>
            <a:pPr>
              <a:buNone/>
            </a:pPr>
            <a:r>
              <a:rPr lang="en-US" b="1" dirty="0" smtClean="0"/>
              <a:t>2.</a:t>
            </a:r>
            <a:r>
              <a:rPr lang="tr-TR" b="1" dirty="0" smtClean="0"/>
              <a:t> </a:t>
            </a:r>
            <a:r>
              <a:rPr lang="en-US" b="1" dirty="0" smtClean="0"/>
              <a:t>In </a:t>
            </a:r>
            <a:r>
              <a:rPr lang="en-US" b="1" dirty="0"/>
              <a:t>your </a:t>
            </a:r>
            <a:r>
              <a:rPr lang="en-US" b="1" dirty="0" err="1"/>
              <a:t>country,how</a:t>
            </a:r>
            <a:r>
              <a:rPr lang="en-US" b="1" dirty="0"/>
              <a:t> are the </a:t>
            </a:r>
            <a:r>
              <a:rPr lang="en-US" b="1" dirty="0" err="1"/>
              <a:t>legistations</a:t>
            </a:r>
            <a:r>
              <a:rPr lang="en-US" b="1" dirty="0"/>
              <a:t> and regulations of emission measurements concerning industry?</a:t>
            </a:r>
            <a:r>
              <a:rPr lang="en-US" dirty="0"/>
              <a:t> </a:t>
            </a:r>
            <a:endParaRPr lang="tr-TR" dirty="0" smtClean="0"/>
          </a:p>
          <a:p>
            <a:pPr fontAlgn="base"/>
            <a:r>
              <a:rPr lang="en-US" b="1" dirty="0" smtClean="0"/>
              <a:t>S</a:t>
            </a:r>
            <a:r>
              <a:rPr lang="tr-TR" b="1" dirty="0" err="1" smtClean="0"/>
              <a:t>weden</a:t>
            </a:r>
            <a:endParaRPr lang="en-US" dirty="0"/>
          </a:p>
          <a:p>
            <a:pPr fontAlgn="base">
              <a:buNone/>
            </a:pPr>
            <a:r>
              <a:rPr lang="en-US" dirty="0"/>
              <a:t>There is no exact number for how big the emissions in Sweden are. However, the politicians strive for a reduction to 15% till 2020, the total emission of carbon dioxide were 52893 (</a:t>
            </a:r>
            <a:r>
              <a:rPr lang="en-US" dirty="0" err="1"/>
              <a:t>fiftytwo</a:t>
            </a:r>
            <a:r>
              <a:rPr lang="en-US" dirty="0"/>
              <a:t> thousand eight hundred and ninety three) thousand ton at the year 2016. </a:t>
            </a:r>
          </a:p>
          <a:p>
            <a:pPr fontAlgn="base"/>
            <a:r>
              <a:rPr lang="en-US" b="1" dirty="0"/>
              <a:t>Turkey</a:t>
            </a:r>
            <a:r>
              <a:rPr lang="en-US" dirty="0"/>
              <a:t> </a:t>
            </a:r>
          </a:p>
          <a:p>
            <a:pPr fontAlgn="base">
              <a:buNone/>
            </a:pPr>
            <a:r>
              <a:rPr lang="en-US" dirty="0"/>
              <a:t>We have domestic norms for protection of industrial emissions. The aim of this Regulation is to control emissions of industrial and power generation plants in the event of atmospheric emissions of smoke, dust, gas, steam and aerosols; this is to protect humans and the environment from the hazards posed by pollution in airborne </a:t>
            </a:r>
            <a:r>
              <a:rPr lang="en-US" dirty="0" smtClean="0"/>
              <a:t>environment; </a:t>
            </a:r>
            <a:endParaRPr lang="tr-TR" dirty="0" smtClean="0"/>
          </a:p>
          <a:p>
            <a:pPr fontAlgn="base">
              <a:buNone/>
            </a:pPr>
            <a:r>
              <a:rPr lang="en-US" dirty="0" smtClean="0"/>
              <a:t>All </a:t>
            </a:r>
            <a:r>
              <a:rPr lang="en-US" dirty="0"/>
              <a:t>Industrials must have Permit documents from Ministry of Environment and </a:t>
            </a:r>
            <a:r>
              <a:rPr lang="en-US" dirty="0" smtClean="0"/>
              <a:t>Forestry.</a:t>
            </a:r>
            <a:endParaRPr lang="tr-TR" dirty="0" smtClean="0"/>
          </a:p>
          <a:p>
            <a:pPr fontAlgn="base">
              <a:buNone/>
            </a:pPr>
            <a:r>
              <a:rPr lang="en-US" dirty="0" smtClean="0"/>
              <a:t>In </a:t>
            </a:r>
            <a:r>
              <a:rPr lang="en-US" dirty="0"/>
              <a:t>this case Emission Source are Atmosphere-emitting chimney or different sources</a:t>
            </a:r>
            <a:r>
              <a:rPr lang="en-US" dirty="0" smtClean="0"/>
              <a:t>.</a:t>
            </a:r>
            <a:endParaRPr lang="tr-TR" dirty="0" smtClean="0"/>
          </a:p>
          <a:p>
            <a:pPr fontAlgn="base"/>
            <a:r>
              <a:rPr lang="en-US" b="1" dirty="0" smtClean="0"/>
              <a:t>P</a:t>
            </a:r>
            <a:r>
              <a:rPr lang="tr-TR" b="1" dirty="0" err="1" smtClean="0"/>
              <a:t>ortugal</a:t>
            </a:r>
            <a:endParaRPr lang="en-US" dirty="0"/>
          </a:p>
          <a:p>
            <a:pPr fontAlgn="base">
              <a:buNone/>
            </a:pPr>
            <a:r>
              <a:rPr lang="en-US" dirty="0"/>
              <a:t>The same happens with industry , as we don ´t have our own rules . We just follow the Kyoto Protocol and rules of COP 21. </a:t>
            </a:r>
          </a:p>
          <a:p>
            <a:pPr fontAlgn="base"/>
            <a:endParaRPr lang="en-US" dirty="0"/>
          </a:p>
          <a:p>
            <a:endParaRPr lang="en-US" dirty="0"/>
          </a:p>
        </p:txBody>
      </p:sp>
    </p:spTree>
    <p:extLst>
      <p:ext uri="{BB962C8B-B14F-4D97-AF65-F5344CB8AC3E}">
        <p14:creationId xmlns:p14="http://schemas.microsoft.com/office/powerpoint/2010/main" val="42175872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24128" y="373487"/>
            <a:ext cx="9720073" cy="5935873"/>
          </a:xfrm>
        </p:spPr>
        <p:txBody>
          <a:bodyPr>
            <a:normAutofit fontScale="85000" lnSpcReduction="20000"/>
          </a:bodyPr>
          <a:lstStyle/>
          <a:p>
            <a:pPr>
              <a:buNone/>
            </a:pPr>
            <a:r>
              <a:rPr lang="en-US" b="1" dirty="0"/>
              <a:t>3.  What are the most common fuels or energy systems that are preferred for transportation and industry in your country </a:t>
            </a:r>
            <a:r>
              <a:rPr lang="en-US" b="1" dirty="0" smtClean="0"/>
              <a:t>o</a:t>
            </a:r>
            <a:r>
              <a:rPr lang="tr-TR" b="1" dirty="0" smtClean="0"/>
              <a:t>r </a:t>
            </a:r>
            <a:r>
              <a:rPr lang="en-US" b="1" dirty="0" smtClean="0"/>
              <a:t>city</a:t>
            </a:r>
            <a:r>
              <a:rPr lang="en-US" b="1" dirty="0"/>
              <a:t>?  (</a:t>
            </a:r>
            <a:r>
              <a:rPr lang="en-US" b="1" dirty="0" err="1" smtClean="0"/>
              <a:t>Accordingprice</a:t>
            </a:r>
            <a:r>
              <a:rPr lang="en-US" b="1" dirty="0"/>
              <a:t>, effectiveness, environment, impact etc.)</a:t>
            </a:r>
            <a:r>
              <a:rPr lang="en-US" dirty="0"/>
              <a:t> </a:t>
            </a:r>
            <a:endParaRPr lang="tr-TR" dirty="0" smtClean="0"/>
          </a:p>
          <a:p>
            <a:pPr fontAlgn="base"/>
            <a:r>
              <a:rPr lang="en-US" b="1" dirty="0"/>
              <a:t>Sweden</a:t>
            </a:r>
            <a:r>
              <a:rPr lang="en-US" dirty="0"/>
              <a:t> </a:t>
            </a:r>
          </a:p>
          <a:p>
            <a:pPr fontAlgn="base">
              <a:buNone/>
            </a:pPr>
            <a:r>
              <a:rPr lang="en-US" dirty="0"/>
              <a:t>Electricity- cheapest to run, and has a very low environmental impact depending on where the energy has come from. For example in many places we use water power to generate electricity which means it has a low impact on the environment, but in some places you use electricity from burning coal it’s about the same amount emission as petrol.  </a:t>
            </a:r>
          </a:p>
          <a:p>
            <a:pPr fontAlgn="base">
              <a:buNone/>
            </a:pPr>
            <a:r>
              <a:rPr lang="en-US" dirty="0"/>
              <a:t>Biogas- is made out of waste from compost and garbage dumps, is therefore better for the environment. It has around 80 % less emissions of greenhouse gases compared to petrol  and is therefore cheaper than petrol.  </a:t>
            </a:r>
          </a:p>
          <a:p>
            <a:pPr fontAlgn="base">
              <a:buNone/>
            </a:pPr>
            <a:r>
              <a:rPr lang="en-US" dirty="0"/>
              <a:t>Ethanol lets out about 40 % less greenhouse gases then petrol and is also cheaper. </a:t>
            </a:r>
          </a:p>
          <a:p>
            <a:pPr fontAlgn="base">
              <a:buNone/>
            </a:pPr>
            <a:r>
              <a:rPr lang="en-US" dirty="0"/>
              <a:t>Petrol the most expensive and the worst for the environment. </a:t>
            </a:r>
          </a:p>
          <a:p>
            <a:pPr fontAlgn="base"/>
            <a:r>
              <a:rPr lang="en-US" b="1" dirty="0" smtClean="0"/>
              <a:t>T</a:t>
            </a:r>
            <a:r>
              <a:rPr lang="tr-TR" b="1" dirty="0" err="1" smtClean="0"/>
              <a:t>urkey</a:t>
            </a:r>
            <a:endParaRPr lang="tr-TR" dirty="0" smtClean="0"/>
          </a:p>
          <a:p>
            <a:pPr fontAlgn="base">
              <a:buNone/>
            </a:pPr>
            <a:r>
              <a:rPr lang="en-US" dirty="0" smtClean="0"/>
              <a:t>According </a:t>
            </a:r>
            <a:r>
              <a:rPr lang="en-US" dirty="0"/>
              <a:t>to the report of Turkish Statistical institute; it is stated that 39% of 11 million 254 thousand of automobiles use LPG, 33%  of them use diesel and the other 26% use benzene. </a:t>
            </a:r>
            <a:endParaRPr lang="tr-TR" dirty="0" smtClean="0"/>
          </a:p>
          <a:p>
            <a:pPr fontAlgn="base">
              <a:buNone/>
            </a:pPr>
            <a:r>
              <a:rPr lang="en-US" dirty="0" smtClean="0"/>
              <a:t>Because </a:t>
            </a:r>
            <a:r>
              <a:rPr lang="en-US" dirty="0"/>
              <a:t>of its geographical location our country has a high potential of solar energy.. </a:t>
            </a:r>
            <a:endParaRPr lang="tr-TR" dirty="0" smtClean="0"/>
          </a:p>
          <a:p>
            <a:pPr fontAlgn="base">
              <a:buNone/>
            </a:pPr>
            <a:r>
              <a:rPr lang="en-US" dirty="0" smtClean="0"/>
              <a:t>Heat </a:t>
            </a:r>
            <a:r>
              <a:rPr lang="en-US" dirty="0"/>
              <a:t>can be directly used in systems which are derived from solar energy, as well as in production of electricity and for industrial purposes</a:t>
            </a:r>
            <a:br>
              <a:rPr lang="en-US" dirty="0"/>
            </a:br>
            <a:endParaRPr lang="en-US" dirty="0"/>
          </a:p>
          <a:p>
            <a:endParaRPr lang="en-US" dirty="0"/>
          </a:p>
        </p:txBody>
      </p:sp>
    </p:spTree>
    <p:extLst>
      <p:ext uri="{BB962C8B-B14F-4D97-AF65-F5344CB8AC3E}">
        <p14:creationId xmlns:p14="http://schemas.microsoft.com/office/powerpoint/2010/main" val="3236187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24128" y="386366"/>
            <a:ext cx="9720073" cy="5922994"/>
          </a:xfrm>
        </p:spPr>
        <p:txBody>
          <a:bodyPr>
            <a:normAutofit/>
          </a:bodyPr>
          <a:lstStyle/>
          <a:p>
            <a:pPr fontAlgn="base"/>
            <a:r>
              <a:rPr lang="en-US" b="1" dirty="0"/>
              <a:t>Belgium </a:t>
            </a:r>
            <a:r>
              <a:rPr lang="en-US" dirty="0"/>
              <a:t> </a:t>
            </a:r>
          </a:p>
          <a:p>
            <a:pPr fontAlgn="base">
              <a:buNone/>
            </a:pPr>
            <a:r>
              <a:rPr lang="en-US" dirty="0"/>
              <a:t>  Industries :  </a:t>
            </a:r>
            <a:endParaRPr lang="tr-TR" dirty="0" smtClean="0"/>
          </a:p>
          <a:p>
            <a:pPr fontAlgn="base">
              <a:buNone/>
            </a:pPr>
            <a:r>
              <a:rPr lang="en-US" dirty="0" err="1" smtClean="0"/>
              <a:t>Petrole</a:t>
            </a:r>
            <a:r>
              <a:rPr lang="en-US" dirty="0"/>
              <a:t> 42,3 % , </a:t>
            </a:r>
            <a:r>
              <a:rPr lang="en-US" dirty="0" err="1"/>
              <a:t>gaz</a:t>
            </a:r>
            <a:r>
              <a:rPr lang="en-US" dirty="0"/>
              <a:t> </a:t>
            </a:r>
            <a:r>
              <a:rPr lang="en-US" dirty="0" err="1"/>
              <a:t>naturel</a:t>
            </a:r>
            <a:r>
              <a:rPr lang="en-US" dirty="0"/>
              <a:t> 23, 9 % ,</a:t>
            </a:r>
            <a:r>
              <a:rPr lang="en-US" dirty="0" err="1"/>
              <a:t>electricite</a:t>
            </a:r>
            <a:r>
              <a:rPr lang="en-US" dirty="0"/>
              <a:t>  20,8 % , </a:t>
            </a:r>
            <a:r>
              <a:rPr lang="en-US" dirty="0" err="1"/>
              <a:t>charbon</a:t>
            </a:r>
            <a:r>
              <a:rPr lang="en-US" dirty="0"/>
              <a:t> 6,3 % </a:t>
            </a:r>
          </a:p>
          <a:p>
            <a:pPr fontAlgn="base">
              <a:buNone/>
            </a:pPr>
            <a:r>
              <a:rPr lang="en-US" dirty="0" smtClean="0"/>
              <a:t> </a:t>
            </a:r>
            <a:r>
              <a:rPr lang="en-US" dirty="0"/>
              <a:t>Importation :  </a:t>
            </a:r>
            <a:endParaRPr lang="tr-TR" dirty="0" smtClean="0"/>
          </a:p>
          <a:p>
            <a:pPr fontAlgn="base">
              <a:buNone/>
            </a:pPr>
            <a:r>
              <a:rPr lang="en-US" dirty="0" err="1" smtClean="0"/>
              <a:t>Electricite</a:t>
            </a:r>
            <a:r>
              <a:rPr lang="en-US" dirty="0"/>
              <a:t> 1, 87 % , </a:t>
            </a:r>
            <a:r>
              <a:rPr lang="en-US" dirty="0" err="1"/>
              <a:t>petrole</a:t>
            </a:r>
            <a:r>
              <a:rPr lang="en-US" dirty="0"/>
              <a:t> 58,79 % , </a:t>
            </a:r>
            <a:r>
              <a:rPr lang="en-US" dirty="0" err="1"/>
              <a:t>gaz</a:t>
            </a:r>
            <a:r>
              <a:rPr lang="en-US" dirty="0"/>
              <a:t> </a:t>
            </a:r>
            <a:r>
              <a:rPr lang="en-US" dirty="0" err="1"/>
              <a:t>naturel</a:t>
            </a:r>
            <a:r>
              <a:rPr lang="en-US" dirty="0"/>
              <a:t> 13,47 % , </a:t>
            </a:r>
            <a:r>
              <a:rPr lang="en-US" dirty="0" err="1"/>
              <a:t>charbon</a:t>
            </a:r>
            <a:r>
              <a:rPr lang="en-US" dirty="0"/>
              <a:t> 3 ,85 % </a:t>
            </a:r>
            <a:r>
              <a:rPr lang="en-US" dirty="0" smtClean="0"/>
              <a:t/>
            </a:r>
            <a:br>
              <a:rPr lang="en-US" dirty="0" smtClean="0"/>
            </a:br>
            <a:r>
              <a:rPr lang="en-US" dirty="0" smtClean="0"/>
              <a:t> </a:t>
            </a:r>
            <a:br>
              <a:rPr lang="en-US" dirty="0" smtClean="0"/>
            </a:br>
            <a:r>
              <a:rPr lang="en-US" dirty="0" smtClean="0"/>
              <a:t> </a:t>
            </a:r>
            <a:br>
              <a:rPr lang="en-US" dirty="0" smtClean="0"/>
            </a:br>
            <a:r>
              <a:rPr lang="en-US" b="1" dirty="0" smtClean="0"/>
              <a:t>Portugal</a:t>
            </a:r>
            <a:r>
              <a:rPr lang="en-US" dirty="0"/>
              <a:t> </a:t>
            </a:r>
          </a:p>
          <a:p>
            <a:pPr fontAlgn="base">
              <a:buNone/>
            </a:pPr>
            <a:r>
              <a:rPr lang="en-US" dirty="0"/>
              <a:t>The most common fuels are </a:t>
            </a:r>
            <a:r>
              <a:rPr lang="en-US" dirty="0" err="1"/>
              <a:t>petrol,natural</a:t>
            </a:r>
            <a:r>
              <a:rPr lang="en-US" dirty="0"/>
              <a:t> </a:t>
            </a:r>
            <a:r>
              <a:rPr lang="en-US" dirty="0" err="1"/>
              <a:t>gas,electricity,wind</a:t>
            </a:r>
            <a:r>
              <a:rPr lang="en-US" dirty="0"/>
              <a:t> energy, solar energy and </a:t>
            </a:r>
            <a:r>
              <a:rPr lang="en-US" dirty="0" err="1"/>
              <a:t>also,hydroelectric</a:t>
            </a:r>
            <a:r>
              <a:rPr lang="en-US" dirty="0"/>
              <a:t> </a:t>
            </a:r>
            <a:r>
              <a:rPr lang="en-US" dirty="0" err="1"/>
              <a:t>energy.The</a:t>
            </a:r>
            <a:r>
              <a:rPr lang="en-US" dirty="0"/>
              <a:t> most expensive and </a:t>
            </a:r>
            <a:r>
              <a:rPr lang="en-US" dirty="0" err="1"/>
              <a:t>chepest</a:t>
            </a:r>
            <a:r>
              <a:rPr lang="en-US" dirty="0"/>
              <a:t> ones are petrol and natural gas. </a:t>
            </a:r>
          </a:p>
        </p:txBody>
      </p:sp>
    </p:spTree>
    <p:extLst>
      <p:ext uri="{BB962C8B-B14F-4D97-AF65-F5344CB8AC3E}">
        <p14:creationId xmlns:p14="http://schemas.microsoft.com/office/powerpoint/2010/main" val="418007115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19504" y="882869"/>
            <a:ext cx="9724698" cy="5975131"/>
          </a:xfrm>
        </p:spPr>
        <p:txBody>
          <a:bodyPr>
            <a:normAutofit lnSpcReduction="10000"/>
          </a:bodyPr>
          <a:lstStyle/>
          <a:p>
            <a:pPr>
              <a:buNone/>
            </a:pPr>
            <a:r>
              <a:rPr lang="tr-TR" sz="1700" b="1" dirty="0" smtClean="0">
                <a:solidFill>
                  <a:schemeClr val="bg1"/>
                </a:solidFill>
              </a:rPr>
              <a:t>4. </a:t>
            </a:r>
            <a:r>
              <a:rPr lang="tr-TR" sz="1700" b="1" dirty="0" err="1">
                <a:solidFill>
                  <a:schemeClr val="bg1"/>
                </a:solidFill>
              </a:rPr>
              <a:t>What</a:t>
            </a:r>
            <a:r>
              <a:rPr lang="tr-TR" sz="1700" b="1" dirty="0">
                <a:solidFill>
                  <a:schemeClr val="bg1"/>
                </a:solidFill>
              </a:rPr>
              <a:t> is </a:t>
            </a:r>
            <a:r>
              <a:rPr lang="tr-TR" sz="1700" b="1" dirty="0" err="1">
                <a:solidFill>
                  <a:schemeClr val="bg1"/>
                </a:solidFill>
              </a:rPr>
              <a:t>the</a:t>
            </a:r>
            <a:r>
              <a:rPr lang="tr-TR" sz="1700" b="1" dirty="0">
                <a:solidFill>
                  <a:schemeClr val="bg1"/>
                </a:solidFill>
              </a:rPr>
              <a:t> </a:t>
            </a:r>
            <a:r>
              <a:rPr lang="tr-TR" sz="1700" b="1" dirty="0" err="1">
                <a:solidFill>
                  <a:schemeClr val="bg1"/>
                </a:solidFill>
              </a:rPr>
              <a:t>knowledge</a:t>
            </a:r>
            <a:r>
              <a:rPr lang="tr-TR" sz="1700" b="1" dirty="0">
                <a:solidFill>
                  <a:schemeClr val="bg1"/>
                </a:solidFill>
              </a:rPr>
              <a:t> </a:t>
            </a:r>
            <a:r>
              <a:rPr lang="tr-TR" sz="1700" b="1" dirty="0" err="1">
                <a:solidFill>
                  <a:schemeClr val="bg1"/>
                </a:solidFill>
              </a:rPr>
              <a:t>level</a:t>
            </a:r>
            <a:r>
              <a:rPr lang="tr-TR" sz="1700" b="1" dirty="0">
                <a:solidFill>
                  <a:schemeClr val="bg1"/>
                </a:solidFill>
              </a:rPr>
              <a:t> </a:t>
            </a:r>
            <a:r>
              <a:rPr lang="tr-TR" sz="1700" b="1" dirty="0" err="1">
                <a:solidFill>
                  <a:schemeClr val="bg1"/>
                </a:solidFill>
              </a:rPr>
              <a:t>about</a:t>
            </a:r>
            <a:r>
              <a:rPr lang="tr-TR" sz="1700" b="1" dirty="0">
                <a:solidFill>
                  <a:schemeClr val="bg1"/>
                </a:solidFill>
              </a:rPr>
              <a:t> </a:t>
            </a:r>
            <a:r>
              <a:rPr lang="tr-TR" sz="1700" b="1" dirty="0" err="1">
                <a:solidFill>
                  <a:schemeClr val="bg1"/>
                </a:solidFill>
              </a:rPr>
              <a:t>industrie’s</a:t>
            </a:r>
            <a:r>
              <a:rPr lang="tr-TR" sz="1700" b="1" dirty="0">
                <a:solidFill>
                  <a:schemeClr val="bg1"/>
                </a:solidFill>
              </a:rPr>
              <a:t> </a:t>
            </a:r>
            <a:r>
              <a:rPr lang="tr-TR" sz="1700" b="1" dirty="0" err="1">
                <a:solidFill>
                  <a:schemeClr val="bg1"/>
                </a:solidFill>
              </a:rPr>
              <a:t>and</a:t>
            </a:r>
            <a:r>
              <a:rPr lang="tr-TR" sz="1700" b="1" dirty="0">
                <a:solidFill>
                  <a:schemeClr val="bg1"/>
                </a:solidFill>
              </a:rPr>
              <a:t> </a:t>
            </a:r>
            <a:r>
              <a:rPr lang="tr-TR" sz="1700" b="1" dirty="0" err="1">
                <a:solidFill>
                  <a:schemeClr val="bg1"/>
                </a:solidFill>
              </a:rPr>
              <a:t>transports’s</a:t>
            </a:r>
            <a:r>
              <a:rPr lang="tr-TR" sz="1700" b="1" dirty="0">
                <a:solidFill>
                  <a:schemeClr val="bg1"/>
                </a:solidFill>
              </a:rPr>
              <a:t> </a:t>
            </a:r>
            <a:r>
              <a:rPr lang="tr-TR" sz="1700" b="1" dirty="0" err="1">
                <a:solidFill>
                  <a:schemeClr val="bg1"/>
                </a:solidFill>
              </a:rPr>
              <a:t>effect</a:t>
            </a:r>
            <a:r>
              <a:rPr lang="tr-TR" sz="1700" b="1" dirty="0">
                <a:solidFill>
                  <a:schemeClr val="bg1"/>
                </a:solidFill>
              </a:rPr>
              <a:t> on </a:t>
            </a:r>
            <a:r>
              <a:rPr lang="tr-TR" sz="1700" b="1" dirty="0" err="1">
                <a:solidFill>
                  <a:schemeClr val="bg1"/>
                </a:solidFill>
              </a:rPr>
              <a:t>climate</a:t>
            </a:r>
            <a:r>
              <a:rPr lang="tr-TR" sz="1700" b="1" dirty="0">
                <a:solidFill>
                  <a:schemeClr val="bg1"/>
                </a:solidFill>
              </a:rPr>
              <a:t> </a:t>
            </a:r>
            <a:r>
              <a:rPr lang="tr-TR" sz="1700" b="1" dirty="0" err="1" smtClean="0">
                <a:solidFill>
                  <a:schemeClr val="bg1"/>
                </a:solidFill>
              </a:rPr>
              <a:t>change</a:t>
            </a:r>
            <a:r>
              <a:rPr lang="en-US" sz="1700" b="1" dirty="0">
                <a:solidFill>
                  <a:schemeClr val="bg1"/>
                </a:solidFill>
              </a:rPr>
              <a:t> ?</a:t>
            </a:r>
            <a:r>
              <a:rPr lang="tr-TR" sz="1700" b="1" dirty="0" smtClean="0">
                <a:solidFill>
                  <a:schemeClr val="bg1"/>
                </a:solidFill>
              </a:rPr>
              <a:t> Do </a:t>
            </a:r>
            <a:r>
              <a:rPr lang="tr-TR" sz="1700" b="1" dirty="0" err="1" smtClean="0">
                <a:solidFill>
                  <a:schemeClr val="bg1"/>
                </a:solidFill>
              </a:rPr>
              <a:t>you</a:t>
            </a:r>
            <a:r>
              <a:rPr lang="tr-TR" sz="1700" b="1" dirty="0" smtClean="0">
                <a:solidFill>
                  <a:schemeClr val="bg1"/>
                </a:solidFill>
              </a:rPr>
              <a:t> </a:t>
            </a:r>
            <a:r>
              <a:rPr lang="tr-TR" sz="1700" b="1" dirty="0" err="1" smtClean="0">
                <a:solidFill>
                  <a:schemeClr val="bg1"/>
                </a:solidFill>
              </a:rPr>
              <a:t>think</a:t>
            </a:r>
            <a:r>
              <a:rPr lang="tr-TR" sz="1700" b="1" dirty="0" smtClean="0">
                <a:solidFill>
                  <a:schemeClr val="bg1"/>
                </a:solidFill>
              </a:rPr>
              <a:t> </a:t>
            </a:r>
            <a:r>
              <a:rPr lang="tr-TR" sz="1700" b="1" dirty="0" err="1" smtClean="0">
                <a:solidFill>
                  <a:schemeClr val="bg1"/>
                </a:solidFill>
              </a:rPr>
              <a:t>public</a:t>
            </a:r>
            <a:r>
              <a:rPr lang="tr-TR" sz="1700" b="1" dirty="0" smtClean="0">
                <a:solidFill>
                  <a:schemeClr val="bg1"/>
                </a:solidFill>
              </a:rPr>
              <a:t> </a:t>
            </a:r>
            <a:r>
              <a:rPr lang="tr-TR" sz="1700" b="1" dirty="0" err="1" smtClean="0">
                <a:solidFill>
                  <a:schemeClr val="bg1"/>
                </a:solidFill>
              </a:rPr>
              <a:t>people</a:t>
            </a:r>
            <a:r>
              <a:rPr lang="tr-TR" sz="1700" b="1" dirty="0" smtClean="0">
                <a:solidFill>
                  <a:schemeClr val="bg1"/>
                </a:solidFill>
              </a:rPr>
              <a:t> </a:t>
            </a:r>
            <a:r>
              <a:rPr lang="tr-TR" sz="1700" b="1" dirty="0" err="1" smtClean="0">
                <a:solidFill>
                  <a:schemeClr val="bg1"/>
                </a:solidFill>
              </a:rPr>
              <a:t>around</a:t>
            </a:r>
            <a:r>
              <a:rPr lang="tr-TR" sz="1700" b="1" dirty="0" smtClean="0">
                <a:solidFill>
                  <a:schemeClr val="bg1"/>
                </a:solidFill>
              </a:rPr>
              <a:t> of </a:t>
            </a:r>
            <a:r>
              <a:rPr lang="tr-TR" sz="1700" b="1" dirty="0" err="1" smtClean="0">
                <a:solidFill>
                  <a:schemeClr val="bg1"/>
                </a:solidFill>
              </a:rPr>
              <a:t>you</a:t>
            </a:r>
            <a:r>
              <a:rPr lang="tr-TR" sz="1700" b="1" dirty="0" smtClean="0">
                <a:solidFill>
                  <a:schemeClr val="bg1"/>
                </a:solidFill>
              </a:rPr>
              <a:t> </a:t>
            </a:r>
            <a:r>
              <a:rPr lang="tr-TR" sz="1700" b="1" dirty="0" err="1" smtClean="0">
                <a:solidFill>
                  <a:schemeClr val="bg1"/>
                </a:solidFill>
              </a:rPr>
              <a:t>enough</a:t>
            </a:r>
            <a:r>
              <a:rPr lang="tr-TR" sz="1700" b="1" dirty="0" smtClean="0">
                <a:solidFill>
                  <a:schemeClr val="bg1"/>
                </a:solidFill>
              </a:rPr>
              <a:t> </a:t>
            </a:r>
            <a:r>
              <a:rPr lang="tr-TR" sz="1700" b="1" dirty="0" err="1" smtClean="0">
                <a:solidFill>
                  <a:schemeClr val="bg1"/>
                </a:solidFill>
              </a:rPr>
              <a:t>aware</a:t>
            </a:r>
            <a:r>
              <a:rPr lang="tr-TR" sz="1700" b="1" dirty="0" smtClean="0">
                <a:solidFill>
                  <a:schemeClr val="bg1"/>
                </a:solidFill>
              </a:rPr>
              <a:t> of </a:t>
            </a:r>
            <a:r>
              <a:rPr lang="tr-TR" sz="1700" b="1" dirty="0" err="1" smtClean="0">
                <a:solidFill>
                  <a:schemeClr val="bg1"/>
                </a:solidFill>
              </a:rPr>
              <a:t>climate</a:t>
            </a:r>
            <a:r>
              <a:rPr lang="tr-TR" sz="1700" b="1" dirty="0" smtClean="0">
                <a:solidFill>
                  <a:schemeClr val="bg1"/>
                </a:solidFill>
              </a:rPr>
              <a:t> </a:t>
            </a:r>
            <a:r>
              <a:rPr lang="tr-TR" sz="1700" b="1" dirty="0" err="1" smtClean="0">
                <a:solidFill>
                  <a:schemeClr val="bg1"/>
                </a:solidFill>
              </a:rPr>
              <a:t>changing</a:t>
            </a:r>
            <a:r>
              <a:rPr lang="en-US" sz="1700" b="1" dirty="0">
                <a:solidFill>
                  <a:schemeClr val="bg1"/>
                </a:solidFill>
              </a:rPr>
              <a:t> ?</a:t>
            </a:r>
          </a:p>
          <a:p>
            <a:r>
              <a:rPr lang="tr-TR" sz="1700" b="1" dirty="0" err="1" smtClean="0"/>
              <a:t>Portugal</a:t>
            </a:r>
            <a:endParaRPr lang="tr-TR" sz="1700" b="1" dirty="0"/>
          </a:p>
          <a:p>
            <a:pPr>
              <a:buNone/>
            </a:pPr>
            <a:r>
              <a:rPr lang="tr-TR" sz="1700" dirty="0" err="1" smtClean="0"/>
              <a:t>The</a:t>
            </a:r>
            <a:r>
              <a:rPr lang="tr-TR" sz="1700" dirty="0" smtClean="0"/>
              <a:t> </a:t>
            </a:r>
            <a:r>
              <a:rPr lang="tr-TR" sz="1700" dirty="0" err="1"/>
              <a:t>tranports</a:t>
            </a:r>
            <a:r>
              <a:rPr lang="tr-TR" sz="1700" dirty="0"/>
              <a:t> </a:t>
            </a:r>
            <a:r>
              <a:rPr lang="tr-TR" sz="1700" dirty="0" err="1"/>
              <a:t>and</a:t>
            </a:r>
            <a:r>
              <a:rPr lang="tr-TR" sz="1700" dirty="0"/>
              <a:t> </a:t>
            </a:r>
            <a:r>
              <a:rPr lang="tr-TR" sz="1700" dirty="0" err="1"/>
              <a:t>the</a:t>
            </a:r>
            <a:r>
              <a:rPr lang="tr-TR" sz="1700" dirty="0"/>
              <a:t> </a:t>
            </a:r>
            <a:r>
              <a:rPr lang="tr-TR" sz="1700" dirty="0" err="1"/>
              <a:t>influence</a:t>
            </a:r>
            <a:r>
              <a:rPr lang="tr-TR" sz="1700" dirty="0"/>
              <a:t> </a:t>
            </a:r>
            <a:r>
              <a:rPr lang="tr-TR" sz="1700" dirty="0" err="1"/>
              <a:t>the</a:t>
            </a:r>
            <a:r>
              <a:rPr lang="tr-TR" sz="1700" dirty="0"/>
              <a:t> </a:t>
            </a:r>
            <a:r>
              <a:rPr lang="tr-TR" sz="1700" dirty="0" err="1"/>
              <a:t>environment,for</a:t>
            </a:r>
            <a:r>
              <a:rPr lang="tr-TR" sz="1700" dirty="0"/>
              <a:t> </a:t>
            </a:r>
            <a:r>
              <a:rPr lang="tr-TR" sz="1700" dirty="0" err="1"/>
              <a:t>example</a:t>
            </a:r>
            <a:r>
              <a:rPr lang="tr-TR" sz="1700" dirty="0"/>
              <a:t> it </a:t>
            </a:r>
            <a:r>
              <a:rPr lang="tr-TR" sz="1700" dirty="0" err="1"/>
              <a:t>creates</a:t>
            </a:r>
            <a:r>
              <a:rPr lang="tr-TR" sz="1700" dirty="0"/>
              <a:t> global </a:t>
            </a:r>
            <a:r>
              <a:rPr lang="tr-TR" sz="1700" dirty="0" err="1"/>
              <a:t>warming</a:t>
            </a:r>
            <a:r>
              <a:rPr lang="tr-TR" sz="1700" dirty="0"/>
              <a:t> </a:t>
            </a:r>
            <a:r>
              <a:rPr lang="tr-TR" sz="1700" dirty="0" err="1"/>
              <a:t>and</a:t>
            </a:r>
            <a:r>
              <a:rPr lang="tr-TR" sz="1700" dirty="0"/>
              <a:t> </a:t>
            </a:r>
            <a:r>
              <a:rPr lang="tr-TR" sz="1700" dirty="0" err="1"/>
              <a:t>the</a:t>
            </a:r>
            <a:r>
              <a:rPr lang="tr-TR" sz="1700" dirty="0"/>
              <a:t> </a:t>
            </a:r>
            <a:r>
              <a:rPr lang="tr-TR" sz="1700" dirty="0" err="1"/>
              <a:t>greeenhouse</a:t>
            </a:r>
            <a:r>
              <a:rPr lang="tr-TR" sz="1700" dirty="0"/>
              <a:t>  </a:t>
            </a:r>
            <a:r>
              <a:rPr lang="tr-TR" sz="1700" dirty="0" err="1"/>
              <a:t>effects.We</a:t>
            </a:r>
            <a:r>
              <a:rPr lang="tr-TR" sz="1700" dirty="0"/>
              <a:t> </a:t>
            </a:r>
            <a:r>
              <a:rPr lang="tr-TR" sz="1700" dirty="0" err="1"/>
              <a:t>think</a:t>
            </a:r>
            <a:r>
              <a:rPr lang="tr-TR" sz="1700" dirty="0"/>
              <a:t> </a:t>
            </a:r>
            <a:r>
              <a:rPr lang="tr-TR" sz="1700" dirty="0" err="1"/>
              <a:t>that</a:t>
            </a:r>
            <a:r>
              <a:rPr lang="tr-TR" sz="1700" dirty="0"/>
              <a:t> </a:t>
            </a:r>
            <a:r>
              <a:rPr lang="tr-TR" sz="1700" dirty="0" err="1"/>
              <a:t>the</a:t>
            </a:r>
            <a:r>
              <a:rPr lang="tr-TR" sz="1700" dirty="0"/>
              <a:t> </a:t>
            </a:r>
            <a:r>
              <a:rPr lang="tr-TR" sz="1700" dirty="0" err="1"/>
              <a:t>Portuguese</a:t>
            </a:r>
            <a:r>
              <a:rPr lang="tr-TR" sz="1700" dirty="0"/>
              <a:t> </a:t>
            </a:r>
            <a:r>
              <a:rPr lang="tr-TR" sz="1700" dirty="0" err="1"/>
              <a:t>people</a:t>
            </a:r>
            <a:r>
              <a:rPr lang="tr-TR" sz="1700" dirty="0"/>
              <a:t> </a:t>
            </a:r>
            <a:r>
              <a:rPr lang="tr-TR" sz="1700" dirty="0" err="1"/>
              <a:t>are</a:t>
            </a:r>
            <a:r>
              <a:rPr lang="tr-TR" sz="1700" dirty="0"/>
              <a:t> </a:t>
            </a:r>
            <a:r>
              <a:rPr lang="tr-TR" sz="1700" dirty="0" err="1"/>
              <a:t>very</a:t>
            </a:r>
            <a:r>
              <a:rPr lang="tr-TR" sz="1700" dirty="0"/>
              <a:t> </a:t>
            </a:r>
            <a:r>
              <a:rPr lang="tr-TR" sz="1700" dirty="0" err="1"/>
              <a:t>aware</a:t>
            </a:r>
            <a:r>
              <a:rPr lang="tr-TR" sz="1700" dirty="0"/>
              <a:t> of </a:t>
            </a:r>
            <a:r>
              <a:rPr lang="tr-TR" sz="1700" dirty="0" err="1"/>
              <a:t>this</a:t>
            </a:r>
            <a:r>
              <a:rPr lang="tr-TR" sz="1700" dirty="0"/>
              <a:t> </a:t>
            </a:r>
            <a:r>
              <a:rPr lang="tr-TR" sz="1700" dirty="0" err="1"/>
              <a:t>type</a:t>
            </a:r>
            <a:r>
              <a:rPr lang="tr-TR" sz="1700" dirty="0"/>
              <a:t> of </a:t>
            </a:r>
            <a:r>
              <a:rPr lang="tr-TR" sz="1700" dirty="0" err="1"/>
              <a:t>situtations</a:t>
            </a:r>
            <a:r>
              <a:rPr lang="tr-TR" sz="1700" dirty="0"/>
              <a:t> since </a:t>
            </a:r>
            <a:r>
              <a:rPr lang="tr-TR" sz="1700" dirty="0" err="1"/>
              <a:t>it’s</a:t>
            </a:r>
            <a:r>
              <a:rPr lang="tr-TR" sz="1700" dirty="0"/>
              <a:t> </a:t>
            </a:r>
            <a:r>
              <a:rPr lang="tr-TR" sz="1700" dirty="0" err="1"/>
              <a:t>worlwide</a:t>
            </a:r>
            <a:r>
              <a:rPr lang="tr-TR" sz="1700" dirty="0"/>
              <a:t> problem but </a:t>
            </a:r>
            <a:r>
              <a:rPr lang="tr-TR" sz="1700" dirty="0" err="1"/>
              <a:t>they</a:t>
            </a:r>
            <a:r>
              <a:rPr lang="tr-TR" sz="1700" dirty="0"/>
              <a:t> </a:t>
            </a:r>
            <a:r>
              <a:rPr lang="tr-TR" sz="1700" dirty="0" err="1"/>
              <a:t>don’t</a:t>
            </a:r>
            <a:r>
              <a:rPr lang="tr-TR" sz="1700" dirty="0"/>
              <a:t> </a:t>
            </a:r>
            <a:r>
              <a:rPr lang="tr-TR" sz="1700" dirty="0" err="1"/>
              <a:t>try</a:t>
            </a:r>
            <a:r>
              <a:rPr lang="tr-TR" sz="1700" dirty="0"/>
              <a:t> </a:t>
            </a:r>
            <a:r>
              <a:rPr lang="tr-TR" sz="1700" dirty="0" err="1"/>
              <a:t>to</a:t>
            </a:r>
            <a:r>
              <a:rPr lang="tr-TR" sz="1700" dirty="0"/>
              <a:t> </a:t>
            </a:r>
            <a:r>
              <a:rPr lang="tr-TR" sz="1700" dirty="0" err="1"/>
              <a:t>change</a:t>
            </a:r>
            <a:r>
              <a:rPr lang="tr-TR" sz="1700" dirty="0"/>
              <a:t> it </a:t>
            </a:r>
            <a:r>
              <a:rPr lang="tr-TR" sz="1700" dirty="0" err="1"/>
              <a:t>mainly</a:t>
            </a:r>
            <a:r>
              <a:rPr lang="tr-TR" sz="1700" dirty="0"/>
              <a:t> </a:t>
            </a:r>
            <a:r>
              <a:rPr lang="tr-TR" sz="1700" dirty="0" err="1"/>
              <a:t>because</a:t>
            </a:r>
            <a:r>
              <a:rPr lang="tr-TR" sz="1700" dirty="0"/>
              <a:t> </a:t>
            </a:r>
            <a:r>
              <a:rPr lang="tr-TR" sz="1700" dirty="0" err="1"/>
              <a:t>there’s</a:t>
            </a:r>
            <a:r>
              <a:rPr lang="tr-TR" sz="1700" dirty="0"/>
              <a:t> not a lot of </a:t>
            </a:r>
            <a:r>
              <a:rPr lang="tr-TR" sz="1700" dirty="0" err="1"/>
              <a:t>incentives</a:t>
            </a:r>
            <a:r>
              <a:rPr lang="tr-TR" sz="1700" dirty="0"/>
              <a:t> </a:t>
            </a:r>
            <a:r>
              <a:rPr lang="tr-TR" sz="1700" dirty="0" err="1"/>
              <a:t>made</a:t>
            </a:r>
            <a:r>
              <a:rPr lang="tr-TR" sz="1700" dirty="0"/>
              <a:t> </a:t>
            </a:r>
            <a:r>
              <a:rPr lang="tr-TR" sz="1700" dirty="0" err="1"/>
              <a:t>by</a:t>
            </a:r>
            <a:r>
              <a:rPr lang="tr-TR" sz="1700" dirty="0"/>
              <a:t> </a:t>
            </a:r>
            <a:r>
              <a:rPr lang="tr-TR" sz="1700" dirty="0" err="1"/>
              <a:t>the</a:t>
            </a:r>
            <a:r>
              <a:rPr lang="tr-TR" sz="1700" dirty="0"/>
              <a:t> </a:t>
            </a:r>
            <a:r>
              <a:rPr lang="tr-TR" sz="1700" dirty="0" err="1"/>
              <a:t>government</a:t>
            </a:r>
            <a:r>
              <a:rPr lang="tr-TR" sz="1700" dirty="0" smtClean="0"/>
              <a:t>.</a:t>
            </a:r>
          </a:p>
          <a:p>
            <a:r>
              <a:rPr lang="tr-TR" sz="1700" b="1" dirty="0" err="1" smtClean="0"/>
              <a:t>Belgium</a:t>
            </a:r>
            <a:endParaRPr lang="tr-TR" sz="1700" b="1" dirty="0" smtClean="0"/>
          </a:p>
          <a:p>
            <a:pPr>
              <a:buNone/>
            </a:pPr>
            <a:r>
              <a:rPr lang="tr-TR" sz="1700" dirty="0" err="1" smtClean="0"/>
              <a:t>In</a:t>
            </a:r>
            <a:r>
              <a:rPr lang="tr-TR" sz="1700" dirty="0" smtClean="0"/>
              <a:t> </a:t>
            </a:r>
            <a:r>
              <a:rPr lang="tr-TR" sz="1700" dirty="0" err="1"/>
              <a:t>Belgium</a:t>
            </a:r>
            <a:r>
              <a:rPr lang="tr-TR" sz="1700" dirty="0"/>
              <a:t>,</a:t>
            </a:r>
            <a:r>
              <a:rPr lang="tr-TR" sz="1700" dirty="0" err="1"/>
              <a:t>there</a:t>
            </a:r>
            <a:r>
              <a:rPr lang="tr-TR" sz="1700" dirty="0"/>
              <a:t> </a:t>
            </a:r>
            <a:r>
              <a:rPr lang="tr-TR" sz="1700" dirty="0" err="1"/>
              <a:t>are</a:t>
            </a:r>
            <a:r>
              <a:rPr lang="tr-TR" sz="1700" dirty="0"/>
              <a:t> a lot of </a:t>
            </a:r>
            <a:r>
              <a:rPr lang="tr-TR" sz="1700" dirty="0" err="1"/>
              <a:t>cars</a:t>
            </a:r>
            <a:r>
              <a:rPr lang="tr-TR" sz="1700" dirty="0"/>
              <a:t>.</a:t>
            </a:r>
            <a:r>
              <a:rPr lang="tr-TR" sz="1700" dirty="0" err="1"/>
              <a:t>Few</a:t>
            </a:r>
            <a:r>
              <a:rPr lang="tr-TR" sz="1700" dirty="0"/>
              <a:t> </a:t>
            </a:r>
            <a:r>
              <a:rPr lang="tr-TR" sz="1700" dirty="0" err="1"/>
              <a:t>peoples</a:t>
            </a:r>
            <a:r>
              <a:rPr lang="tr-TR" sz="1700" dirty="0"/>
              <a:t> </a:t>
            </a:r>
            <a:r>
              <a:rPr lang="tr-TR" sz="1700" dirty="0" err="1"/>
              <a:t>take</a:t>
            </a:r>
            <a:r>
              <a:rPr lang="tr-TR" sz="1700" dirty="0"/>
              <a:t> </a:t>
            </a:r>
            <a:r>
              <a:rPr lang="tr-TR" sz="1700" dirty="0" err="1"/>
              <a:t>public</a:t>
            </a:r>
            <a:r>
              <a:rPr lang="tr-TR" sz="1700" dirty="0"/>
              <a:t> </a:t>
            </a:r>
            <a:r>
              <a:rPr lang="tr-TR" sz="1700" dirty="0" err="1"/>
              <a:t>transportt</a:t>
            </a:r>
            <a:r>
              <a:rPr lang="tr-TR" sz="1700" dirty="0"/>
              <a:t>.</a:t>
            </a:r>
            <a:r>
              <a:rPr lang="tr-TR" sz="1700" dirty="0" err="1"/>
              <a:t>Carpooling</a:t>
            </a:r>
            <a:r>
              <a:rPr lang="tr-TR" sz="1700" dirty="0"/>
              <a:t> is not </a:t>
            </a:r>
            <a:r>
              <a:rPr lang="tr-TR" sz="1700" dirty="0" err="1"/>
              <a:t>get</a:t>
            </a:r>
            <a:r>
              <a:rPr lang="tr-TR" sz="1700" dirty="0"/>
              <a:t> </a:t>
            </a:r>
            <a:r>
              <a:rPr lang="tr-TR" sz="1700" dirty="0" err="1"/>
              <a:t>well</a:t>
            </a:r>
            <a:r>
              <a:rPr lang="tr-TR" sz="1700" dirty="0"/>
              <a:t> </a:t>
            </a:r>
            <a:r>
              <a:rPr lang="tr-TR" sz="1700" dirty="0" err="1"/>
              <a:t>established</a:t>
            </a:r>
            <a:r>
              <a:rPr lang="tr-TR" sz="1700" dirty="0"/>
              <a:t>.</a:t>
            </a:r>
            <a:r>
              <a:rPr lang="tr-TR" sz="1700" dirty="0" err="1"/>
              <a:t>We</a:t>
            </a:r>
            <a:r>
              <a:rPr lang="tr-TR" sz="1700" dirty="0"/>
              <a:t> </a:t>
            </a:r>
            <a:r>
              <a:rPr lang="tr-TR" sz="1700" dirty="0" err="1"/>
              <a:t>still</a:t>
            </a:r>
            <a:r>
              <a:rPr lang="tr-TR" sz="1700" dirty="0"/>
              <a:t> </a:t>
            </a:r>
            <a:r>
              <a:rPr lang="tr-TR" sz="1700" dirty="0" err="1"/>
              <a:t>find</a:t>
            </a:r>
            <a:r>
              <a:rPr lang="tr-TR" sz="1700" dirty="0"/>
              <a:t> </a:t>
            </a:r>
            <a:r>
              <a:rPr lang="tr-TR" sz="1700" dirty="0" err="1"/>
              <a:t>diesel</a:t>
            </a:r>
            <a:r>
              <a:rPr lang="tr-TR" sz="1700" dirty="0"/>
              <a:t> </a:t>
            </a:r>
            <a:r>
              <a:rPr lang="tr-TR" sz="1700" dirty="0" err="1"/>
              <a:t>cars</a:t>
            </a:r>
            <a:r>
              <a:rPr lang="tr-TR" sz="1700" dirty="0"/>
              <a:t> on </a:t>
            </a:r>
            <a:r>
              <a:rPr lang="tr-TR" sz="1700" dirty="0" err="1"/>
              <a:t>the</a:t>
            </a:r>
            <a:r>
              <a:rPr lang="tr-TR" sz="1700" dirty="0"/>
              <a:t> </a:t>
            </a:r>
            <a:r>
              <a:rPr lang="tr-TR" sz="1700" dirty="0" err="1"/>
              <a:t>roads</a:t>
            </a:r>
            <a:r>
              <a:rPr lang="tr-TR" sz="1700" dirty="0"/>
              <a:t>.</a:t>
            </a:r>
            <a:r>
              <a:rPr lang="tr-TR" sz="1700" dirty="0" err="1"/>
              <a:t>People</a:t>
            </a:r>
            <a:r>
              <a:rPr lang="tr-TR" sz="1700" dirty="0"/>
              <a:t> </a:t>
            </a:r>
            <a:r>
              <a:rPr lang="tr-TR" sz="1700" dirty="0" err="1"/>
              <a:t>are</a:t>
            </a:r>
            <a:r>
              <a:rPr lang="tr-TR" sz="1700" dirty="0"/>
              <a:t> </a:t>
            </a:r>
            <a:r>
              <a:rPr lang="tr-TR" sz="1700" dirty="0" err="1"/>
              <a:t>moderately</a:t>
            </a:r>
            <a:r>
              <a:rPr lang="tr-TR" sz="1700" dirty="0"/>
              <a:t> </a:t>
            </a:r>
            <a:r>
              <a:rPr lang="tr-TR" sz="1700" dirty="0" err="1"/>
              <a:t>informed</a:t>
            </a:r>
            <a:r>
              <a:rPr lang="tr-TR" sz="1700" dirty="0"/>
              <a:t>,</a:t>
            </a:r>
            <a:r>
              <a:rPr lang="tr-TR" sz="1700" dirty="0" err="1"/>
              <a:t>many</a:t>
            </a:r>
            <a:r>
              <a:rPr lang="tr-TR" sz="1700" dirty="0"/>
              <a:t> </a:t>
            </a:r>
            <a:r>
              <a:rPr lang="tr-TR" sz="1700" dirty="0" err="1"/>
              <a:t>are</a:t>
            </a:r>
            <a:r>
              <a:rPr lang="tr-TR" sz="1700" dirty="0"/>
              <a:t> not </a:t>
            </a:r>
            <a:r>
              <a:rPr lang="tr-TR" sz="1700" dirty="0" err="1"/>
              <a:t>sensitive</a:t>
            </a:r>
            <a:r>
              <a:rPr lang="tr-TR" sz="1700" dirty="0"/>
              <a:t> </a:t>
            </a:r>
            <a:r>
              <a:rPr lang="tr-TR" sz="1700" dirty="0" err="1"/>
              <a:t>to</a:t>
            </a:r>
            <a:r>
              <a:rPr lang="tr-TR" sz="1700" dirty="0"/>
              <a:t> </a:t>
            </a:r>
            <a:r>
              <a:rPr lang="tr-TR" sz="1700" dirty="0" err="1"/>
              <a:t>the</a:t>
            </a:r>
            <a:r>
              <a:rPr lang="tr-TR" sz="1700" dirty="0"/>
              <a:t> </a:t>
            </a:r>
            <a:r>
              <a:rPr lang="tr-TR" sz="1700" dirty="0" err="1"/>
              <a:t>environment</a:t>
            </a:r>
            <a:r>
              <a:rPr lang="tr-TR" sz="1700" dirty="0" smtClean="0"/>
              <a:t>.</a:t>
            </a:r>
          </a:p>
          <a:p>
            <a:pPr marL="0" indent="0">
              <a:buNone/>
            </a:pPr>
            <a:r>
              <a:rPr lang="tr-TR" sz="1700" b="1" dirty="0" smtClean="0"/>
              <a:t>     </a:t>
            </a:r>
            <a:r>
              <a:rPr lang="tr-TR" sz="1700" b="1" dirty="0" err="1" smtClean="0"/>
              <a:t>Sweden</a:t>
            </a:r>
            <a:endParaRPr lang="tr-TR" sz="1700" b="1" dirty="0" smtClean="0"/>
          </a:p>
          <a:p>
            <a:pPr>
              <a:buNone/>
            </a:pPr>
            <a:r>
              <a:rPr lang="tr-TR" sz="1700" dirty="0" err="1"/>
              <a:t>We</a:t>
            </a:r>
            <a:r>
              <a:rPr lang="tr-TR" sz="1700" dirty="0"/>
              <a:t> </a:t>
            </a:r>
            <a:r>
              <a:rPr lang="tr-TR" sz="1700" dirty="0" err="1"/>
              <a:t>learn</a:t>
            </a:r>
            <a:r>
              <a:rPr lang="tr-TR" sz="1700" dirty="0"/>
              <a:t> </a:t>
            </a:r>
            <a:r>
              <a:rPr lang="tr-TR" sz="1700" dirty="0" err="1" smtClean="0"/>
              <a:t>quite</a:t>
            </a:r>
            <a:r>
              <a:rPr lang="tr-TR" sz="1700" dirty="0" smtClean="0"/>
              <a:t> </a:t>
            </a:r>
            <a:r>
              <a:rPr lang="tr-TR" sz="1700" dirty="0"/>
              <a:t>a lot but </a:t>
            </a:r>
            <a:r>
              <a:rPr lang="tr-TR" sz="1700" dirty="0" err="1"/>
              <a:t>we</a:t>
            </a:r>
            <a:r>
              <a:rPr lang="tr-TR" sz="1700" dirty="0"/>
              <a:t> </a:t>
            </a:r>
            <a:r>
              <a:rPr lang="tr-TR" sz="1700" dirty="0" err="1"/>
              <a:t>don’t</a:t>
            </a:r>
            <a:r>
              <a:rPr lang="tr-TR" sz="1700" dirty="0"/>
              <a:t> </a:t>
            </a:r>
            <a:r>
              <a:rPr lang="tr-TR" sz="1700" dirty="0" err="1"/>
              <a:t>really</a:t>
            </a:r>
            <a:r>
              <a:rPr lang="tr-TR" sz="1700" dirty="0"/>
              <a:t> </a:t>
            </a:r>
            <a:r>
              <a:rPr lang="tr-TR" sz="1700" dirty="0" err="1"/>
              <a:t>use</a:t>
            </a:r>
            <a:r>
              <a:rPr lang="tr-TR" sz="1700" dirty="0"/>
              <a:t> </a:t>
            </a:r>
            <a:r>
              <a:rPr lang="tr-TR" sz="1700" dirty="0" err="1"/>
              <a:t>the</a:t>
            </a:r>
            <a:r>
              <a:rPr lang="tr-TR" sz="1700" dirty="0"/>
              <a:t> </a:t>
            </a:r>
            <a:r>
              <a:rPr lang="tr-TR" sz="1700" dirty="0" err="1"/>
              <a:t>knowledge</a:t>
            </a:r>
            <a:r>
              <a:rPr lang="tr-TR" sz="1700" dirty="0"/>
              <a:t> </a:t>
            </a:r>
            <a:r>
              <a:rPr lang="tr-TR" sz="1700" dirty="0" smtClean="0"/>
              <a:t>in </a:t>
            </a:r>
            <a:r>
              <a:rPr lang="tr-TR" sz="1700" dirty="0" err="1"/>
              <a:t>our</a:t>
            </a:r>
            <a:r>
              <a:rPr lang="tr-TR" sz="1700" dirty="0"/>
              <a:t> </a:t>
            </a:r>
            <a:r>
              <a:rPr lang="tr-TR" sz="1700" dirty="0" err="1"/>
              <a:t>prıvate</a:t>
            </a:r>
            <a:r>
              <a:rPr lang="tr-TR" sz="1700" dirty="0"/>
              <a:t> </a:t>
            </a:r>
            <a:r>
              <a:rPr lang="tr-TR" sz="1700" dirty="0" err="1" smtClean="0"/>
              <a:t>lives</a:t>
            </a:r>
            <a:r>
              <a:rPr lang="tr-TR" sz="1700" dirty="0"/>
              <a:t>.</a:t>
            </a:r>
            <a:br>
              <a:rPr lang="tr-TR" sz="1700" dirty="0"/>
            </a:br>
            <a:r>
              <a:rPr lang="tr-TR" sz="1700" dirty="0" err="1"/>
              <a:t>We</a:t>
            </a:r>
            <a:r>
              <a:rPr lang="tr-TR" sz="1700" dirty="0"/>
              <a:t> </a:t>
            </a:r>
            <a:r>
              <a:rPr lang="tr-TR" sz="1700" dirty="0" err="1"/>
              <a:t>are</a:t>
            </a:r>
            <a:r>
              <a:rPr lang="tr-TR" sz="1700" dirty="0"/>
              <a:t> </a:t>
            </a:r>
            <a:r>
              <a:rPr lang="tr-TR" sz="1700" dirty="0" err="1" smtClean="0"/>
              <a:t>kind</a:t>
            </a:r>
            <a:r>
              <a:rPr lang="tr-TR" sz="1700" dirty="0" smtClean="0"/>
              <a:t> </a:t>
            </a:r>
            <a:r>
              <a:rPr lang="tr-TR" sz="1700" dirty="0"/>
              <a:t>of self </a:t>
            </a:r>
            <a:r>
              <a:rPr lang="tr-TR" sz="1700" dirty="0" err="1"/>
              <a:t>centred</a:t>
            </a:r>
            <a:r>
              <a:rPr lang="tr-TR" sz="1700" dirty="0"/>
              <a:t> </a:t>
            </a:r>
            <a:r>
              <a:rPr lang="tr-TR" sz="1700" dirty="0" err="1"/>
              <a:t>and</a:t>
            </a:r>
            <a:r>
              <a:rPr lang="tr-TR" sz="1700" dirty="0"/>
              <a:t> </a:t>
            </a:r>
            <a:r>
              <a:rPr lang="tr-TR" sz="1700" dirty="0" err="1"/>
              <a:t>don’t</a:t>
            </a:r>
            <a:r>
              <a:rPr lang="tr-TR" sz="1700" dirty="0"/>
              <a:t> </a:t>
            </a:r>
            <a:r>
              <a:rPr lang="tr-TR" sz="1700" dirty="0" err="1"/>
              <a:t>really</a:t>
            </a:r>
            <a:r>
              <a:rPr lang="tr-TR" sz="1700" dirty="0"/>
              <a:t> </a:t>
            </a:r>
            <a:r>
              <a:rPr lang="tr-TR" sz="1700" dirty="0" err="1" smtClean="0"/>
              <a:t>think</a:t>
            </a:r>
            <a:r>
              <a:rPr lang="tr-TR" sz="1700" dirty="0" smtClean="0"/>
              <a:t> </a:t>
            </a:r>
            <a:r>
              <a:rPr lang="tr-TR" sz="1700" dirty="0" err="1"/>
              <a:t>about</a:t>
            </a:r>
            <a:r>
              <a:rPr lang="tr-TR" sz="1700" dirty="0"/>
              <a:t> </a:t>
            </a:r>
            <a:r>
              <a:rPr lang="tr-TR" sz="1700" dirty="0" err="1"/>
              <a:t>the</a:t>
            </a:r>
            <a:r>
              <a:rPr lang="tr-TR" sz="1700" dirty="0"/>
              <a:t> </a:t>
            </a:r>
            <a:r>
              <a:rPr lang="tr-TR" sz="1700" dirty="0" err="1"/>
              <a:t>consequenses</a:t>
            </a:r>
            <a:r>
              <a:rPr lang="tr-TR" sz="1700" dirty="0" smtClean="0"/>
              <a:t>.</a:t>
            </a:r>
          </a:p>
          <a:p>
            <a:r>
              <a:rPr lang="tr-TR" sz="1700" b="1" dirty="0" err="1" smtClean="0"/>
              <a:t>Turkey</a:t>
            </a:r>
            <a:endParaRPr lang="tr-TR" sz="1700" b="1" dirty="0" smtClean="0"/>
          </a:p>
          <a:p>
            <a:pPr>
              <a:buNone/>
            </a:pPr>
            <a:r>
              <a:rPr lang="tr-TR" sz="1700" dirty="0" err="1" smtClean="0"/>
              <a:t>We</a:t>
            </a:r>
            <a:r>
              <a:rPr lang="tr-TR" sz="1700" dirty="0" smtClean="0"/>
              <a:t> </a:t>
            </a:r>
            <a:r>
              <a:rPr lang="tr-TR" sz="1700" dirty="0" err="1" smtClean="0"/>
              <a:t>know</a:t>
            </a:r>
            <a:r>
              <a:rPr lang="tr-TR" sz="1700" dirty="0" smtClean="0"/>
              <a:t> </a:t>
            </a:r>
            <a:r>
              <a:rPr lang="tr-TR" sz="1700" dirty="0" err="1" smtClean="0"/>
              <a:t>that</a:t>
            </a:r>
            <a:r>
              <a:rPr lang="tr-TR" sz="1700" dirty="0" smtClean="0"/>
              <a:t> ‘’ </a:t>
            </a:r>
            <a:r>
              <a:rPr lang="tr-TR" sz="1700" dirty="0" err="1" smtClean="0"/>
              <a:t>Climate</a:t>
            </a:r>
            <a:r>
              <a:rPr lang="tr-TR" sz="1700" dirty="0" smtClean="0"/>
              <a:t> </a:t>
            </a:r>
            <a:r>
              <a:rPr lang="tr-TR" sz="1700" dirty="0" err="1" smtClean="0"/>
              <a:t>Change</a:t>
            </a:r>
            <a:r>
              <a:rPr lang="tr-TR" sz="1700" dirty="0" smtClean="0"/>
              <a:t>’’ is </a:t>
            </a:r>
            <a:r>
              <a:rPr lang="tr-TR" sz="1700" dirty="0" err="1" smtClean="0"/>
              <a:t>caused</a:t>
            </a:r>
            <a:r>
              <a:rPr lang="tr-TR" sz="1700" dirty="0"/>
              <a:t> </a:t>
            </a:r>
            <a:r>
              <a:rPr lang="tr-TR" sz="1700" dirty="0" err="1" smtClean="0"/>
              <a:t>largely</a:t>
            </a:r>
            <a:r>
              <a:rPr lang="tr-TR" sz="1700" dirty="0" smtClean="0"/>
              <a:t> </a:t>
            </a:r>
            <a:r>
              <a:rPr lang="tr-TR" sz="1700" dirty="0" err="1" smtClean="0"/>
              <a:t>by</a:t>
            </a:r>
            <a:r>
              <a:rPr lang="tr-TR" sz="1700" dirty="0" smtClean="0"/>
              <a:t> </a:t>
            </a:r>
            <a:r>
              <a:rPr lang="tr-TR" sz="1700" dirty="0" err="1" smtClean="0"/>
              <a:t>increased</a:t>
            </a:r>
            <a:r>
              <a:rPr lang="tr-TR" sz="1700" dirty="0" smtClean="0"/>
              <a:t> </a:t>
            </a:r>
            <a:r>
              <a:rPr lang="tr-TR" sz="1700" dirty="0" err="1" smtClean="0"/>
              <a:t>level</a:t>
            </a:r>
            <a:r>
              <a:rPr lang="tr-TR" sz="1700" dirty="0" smtClean="0"/>
              <a:t> of </a:t>
            </a:r>
            <a:r>
              <a:rPr lang="tr-TR" sz="1700" dirty="0" err="1" smtClean="0"/>
              <a:t>atmospheric</a:t>
            </a:r>
            <a:r>
              <a:rPr lang="tr-TR" sz="1700" dirty="0" smtClean="0"/>
              <a:t> </a:t>
            </a:r>
            <a:r>
              <a:rPr lang="tr-TR" sz="1700" dirty="0" err="1" smtClean="0"/>
              <a:t>carbondioxide</a:t>
            </a:r>
            <a:r>
              <a:rPr lang="tr-TR" sz="1700" dirty="0" smtClean="0"/>
              <a:t> </a:t>
            </a:r>
            <a:r>
              <a:rPr lang="tr-TR" sz="1700" dirty="0" err="1" smtClean="0"/>
              <a:t>produced</a:t>
            </a:r>
            <a:r>
              <a:rPr lang="tr-TR" sz="1700" dirty="0" smtClean="0"/>
              <a:t> </a:t>
            </a:r>
            <a:r>
              <a:rPr lang="tr-TR" sz="1700" dirty="0" err="1" smtClean="0"/>
              <a:t>by</a:t>
            </a:r>
            <a:r>
              <a:rPr lang="tr-TR" sz="1700" dirty="0" smtClean="0"/>
              <a:t> </a:t>
            </a:r>
            <a:r>
              <a:rPr lang="tr-TR" sz="1700" dirty="0" err="1" smtClean="0"/>
              <a:t>the</a:t>
            </a:r>
            <a:r>
              <a:rPr lang="tr-TR" sz="1700" dirty="0" smtClean="0"/>
              <a:t> </a:t>
            </a:r>
            <a:r>
              <a:rPr lang="tr-TR" sz="1700" dirty="0" err="1" smtClean="0"/>
              <a:t>use</a:t>
            </a:r>
            <a:r>
              <a:rPr lang="tr-TR" sz="1700" dirty="0" smtClean="0"/>
              <a:t> of </a:t>
            </a:r>
            <a:r>
              <a:rPr lang="tr-TR" sz="1700" dirty="0" err="1" smtClean="0"/>
              <a:t>fossils</a:t>
            </a:r>
            <a:r>
              <a:rPr lang="tr-TR" sz="1700" dirty="0" smtClean="0"/>
              <a:t> </a:t>
            </a:r>
            <a:r>
              <a:rPr lang="tr-TR" sz="1700" dirty="0" err="1" smtClean="0"/>
              <a:t>fuels,so</a:t>
            </a:r>
            <a:r>
              <a:rPr lang="tr-TR" sz="1700" dirty="0" smtClean="0"/>
              <a:t> </a:t>
            </a:r>
            <a:r>
              <a:rPr lang="tr-TR" sz="1700" dirty="0" err="1" smtClean="0"/>
              <a:t>we</a:t>
            </a:r>
            <a:r>
              <a:rPr lang="tr-TR" sz="1700" dirty="0" smtClean="0"/>
              <a:t> can say </a:t>
            </a:r>
            <a:r>
              <a:rPr lang="tr-TR" sz="1700" dirty="0" err="1" smtClean="0"/>
              <a:t>that</a:t>
            </a:r>
            <a:r>
              <a:rPr lang="tr-TR" sz="1700" dirty="0" smtClean="0"/>
              <a:t> </a:t>
            </a:r>
            <a:r>
              <a:rPr lang="tr-TR" sz="1700" dirty="0" err="1" smtClean="0"/>
              <a:t>industries</a:t>
            </a:r>
            <a:r>
              <a:rPr lang="tr-TR" sz="1700" dirty="0" smtClean="0"/>
              <a:t> </a:t>
            </a:r>
            <a:r>
              <a:rPr lang="tr-TR" sz="1700" dirty="0" err="1" smtClean="0"/>
              <a:t>and</a:t>
            </a:r>
            <a:r>
              <a:rPr lang="tr-TR" sz="1700" dirty="0" smtClean="0"/>
              <a:t> </a:t>
            </a:r>
            <a:r>
              <a:rPr lang="tr-TR" sz="1700" dirty="0" err="1" smtClean="0"/>
              <a:t>transports</a:t>
            </a:r>
            <a:r>
              <a:rPr lang="tr-TR" sz="1700" dirty="0" smtClean="0"/>
              <a:t> </a:t>
            </a:r>
            <a:r>
              <a:rPr lang="tr-TR" sz="1700" dirty="0" err="1" smtClean="0"/>
              <a:t>effects</a:t>
            </a:r>
            <a:r>
              <a:rPr lang="tr-TR" sz="1700" dirty="0" smtClean="0"/>
              <a:t> </a:t>
            </a:r>
            <a:r>
              <a:rPr lang="tr-TR" sz="1700" dirty="0" err="1" smtClean="0"/>
              <a:t>have</a:t>
            </a:r>
            <a:r>
              <a:rPr lang="tr-TR" sz="1700" dirty="0" smtClean="0"/>
              <a:t> a </a:t>
            </a:r>
            <a:r>
              <a:rPr lang="tr-TR" sz="1700" dirty="0" err="1" smtClean="0"/>
              <a:t>considerable</a:t>
            </a:r>
            <a:r>
              <a:rPr lang="tr-TR" sz="1700" dirty="0" smtClean="0"/>
              <a:t> </a:t>
            </a:r>
            <a:r>
              <a:rPr lang="tr-TR" sz="1700" dirty="0" err="1" smtClean="0"/>
              <a:t>influence</a:t>
            </a:r>
            <a:r>
              <a:rPr lang="tr-TR" sz="1700" dirty="0" smtClean="0"/>
              <a:t> on </a:t>
            </a:r>
            <a:r>
              <a:rPr lang="tr-TR" sz="1700" dirty="0" err="1" smtClean="0"/>
              <a:t>climate</a:t>
            </a:r>
            <a:r>
              <a:rPr lang="tr-TR" sz="1700" dirty="0" smtClean="0"/>
              <a:t> </a:t>
            </a:r>
            <a:r>
              <a:rPr lang="tr-TR" sz="1700" dirty="0" err="1" smtClean="0"/>
              <a:t>change</a:t>
            </a:r>
            <a:r>
              <a:rPr lang="tr-TR" sz="1700" dirty="0" smtClean="0"/>
              <a:t>. </a:t>
            </a:r>
            <a:r>
              <a:rPr lang="tr-TR" sz="1700" dirty="0" err="1" smtClean="0"/>
              <a:t>And</a:t>
            </a:r>
            <a:r>
              <a:rPr lang="tr-TR" sz="1700" dirty="0" smtClean="0"/>
              <a:t> </a:t>
            </a:r>
            <a:r>
              <a:rPr lang="tr-TR" sz="1700" dirty="0" err="1" smtClean="0"/>
              <a:t>Public</a:t>
            </a:r>
            <a:r>
              <a:rPr lang="tr-TR" sz="1700" dirty="0" smtClean="0"/>
              <a:t> </a:t>
            </a:r>
            <a:r>
              <a:rPr lang="tr-TR" sz="1700" dirty="0" err="1" smtClean="0"/>
              <a:t>people</a:t>
            </a:r>
            <a:r>
              <a:rPr lang="tr-TR" sz="1700" dirty="0" smtClean="0"/>
              <a:t> </a:t>
            </a:r>
            <a:r>
              <a:rPr lang="tr-TR" sz="1700" dirty="0" err="1" smtClean="0"/>
              <a:t>are</a:t>
            </a:r>
            <a:r>
              <a:rPr lang="tr-TR" sz="1700" dirty="0" smtClean="0"/>
              <a:t> </a:t>
            </a:r>
            <a:r>
              <a:rPr lang="tr-TR" sz="1700" dirty="0" err="1" smtClean="0"/>
              <a:t>aware</a:t>
            </a:r>
            <a:r>
              <a:rPr lang="tr-TR" sz="1700" dirty="0" smtClean="0"/>
              <a:t> of </a:t>
            </a:r>
            <a:r>
              <a:rPr lang="tr-TR" sz="1700" dirty="0" err="1" smtClean="0"/>
              <a:t>climate</a:t>
            </a:r>
            <a:r>
              <a:rPr lang="tr-TR" sz="1700" dirty="0" smtClean="0"/>
              <a:t> </a:t>
            </a:r>
            <a:r>
              <a:rPr lang="tr-TR" sz="1700" dirty="0" err="1" smtClean="0"/>
              <a:t>change</a:t>
            </a:r>
            <a:r>
              <a:rPr lang="tr-TR" sz="1700" dirty="0"/>
              <a:t>.</a:t>
            </a:r>
          </a:p>
          <a:p>
            <a:endParaRPr lang="tr-TR" dirty="0"/>
          </a:p>
          <a:p>
            <a:pPr marL="0" indent="0">
              <a:buNone/>
            </a:pPr>
            <a:endParaRPr lang="tr-TR" dirty="0"/>
          </a:p>
          <a:p>
            <a:endParaRPr lang="tr-TR" dirty="0"/>
          </a:p>
          <a:p>
            <a:endParaRPr lang="en-US" dirty="0"/>
          </a:p>
        </p:txBody>
      </p:sp>
    </p:spTree>
    <p:extLst>
      <p:ext uri="{BB962C8B-B14F-4D97-AF65-F5344CB8AC3E}">
        <p14:creationId xmlns:p14="http://schemas.microsoft.com/office/powerpoint/2010/main" val="118243844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24128" y="141668"/>
            <a:ext cx="9720073" cy="6716332"/>
          </a:xfrm>
        </p:spPr>
        <p:txBody>
          <a:bodyPr>
            <a:normAutofit/>
          </a:bodyPr>
          <a:lstStyle/>
          <a:p>
            <a:pPr>
              <a:buNone/>
            </a:pPr>
            <a:r>
              <a:rPr lang="tr-TR" sz="1700" b="1" dirty="0" smtClean="0"/>
              <a:t>5.  </a:t>
            </a:r>
            <a:r>
              <a:rPr lang="tr-TR" sz="1700" b="1" dirty="0" err="1" smtClean="0"/>
              <a:t>Are</a:t>
            </a:r>
            <a:r>
              <a:rPr lang="tr-TR" sz="1700" b="1" dirty="0" smtClean="0"/>
              <a:t> </a:t>
            </a:r>
            <a:r>
              <a:rPr lang="tr-TR" sz="1700" b="1" dirty="0" err="1" smtClean="0"/>
              <a:t>there</a:t>
            </a:r>
            <a:r>
              <a:rPr lang="tr-TR" sz="1700" b="1" dirty="0" smtClean="0"/>
              <a:t> </a:t>
            </a:r>
            <a:r>
              <a:rPr lang="tr-TR" sz="1700" b="1" dirty="0" err="1" smtClean="0"/>
              <a:t>any</a:t>
            </a:r>
            <a:r>
              <a:rPr lang="tr-TR" sz="1700" b="1" dirty="0" smtClean="0"/>
              <a:t> </a:t>
            </a:r>
            <a:r>
              <a:rPr lang="tr-TR" sz="1700" b="1" dirty="0" err="1" smtClean="0"/>
              <a:t>local</a:t>
            </a:r>
            <a:r>
              <a:rPr lang="tr-TR" sz="1700" b="1" dirty="0" smtClean="0"/>
              <a:t> </a:t>
            </a:r>
            <a:r>
              <a:rPr lang="tr-TR" sz="1700" b="1" dirty="0" err="1" smtClean="0"/>
              <a:t>or</a:t>
            </a:r>
            <a:r>
              <a:rPr lang="tr-TR" sz="1700" b="1" dirty="0" smtClean="0"/>
              <a:t> </a:t>
            </a:r>
            <a:r>
              <a:rPr lang="tr-TR" sz="1700" b="1" dirty="0" err="1" smtClean="0"/>
              <a:t>national</a:t>
            </a:r>
            <a:r>
              <a:rPr lang="tr-TR" sz="1700" b="1" dirty="0" smtClean="0"/>
              <a:t> </a:t>
            </a:r>
            <a:r>
              <a:rPr lang="tr-TR" sz="1700" b="1" dirty="0" err="1" smtClean="0"/>
              <a:t>authorities</a:t>
            </a:r>
            <a:r>
              <a:rPr lang="tr-TR" sz="1700" b="1" dirty="0" smtClean="0"/>
              <a:t> </a:t>
            </a:r>
            <a:r>
              <a:rPr lang="tr-TR" sz="1700" b="1" dirty="0" err="1" smtClean="0"/>
              <a:t>which</a:t>
            </a:r>
            <a:r>
              <a:rPr lang="tr-TR" sz="1700" b="1" dirty="0" smtClean="0"/>
              <a:t> </a:t>
            </a:r>
            <a:r>
              <a:rPr lang="tr-TR" sz="1700" b="1" dirty="0" err="1" smtClean="0"/>
              <a:t>check</a:t>
            </a:r>
            <a:r>
              <a:rPr lang="tr-TR" sz="1700" b="1" dirty="0" smtClean="0"/>
              <a:t> </a:t>
            </a:r>
            <a:r>
              <a:rPr lang="tr-TR" sz="1700" b="1" dirty="0" err="1" smtClean="0"/>
              <a:t>and</a:t>
            </a:r>
            <a:r>
              <a:rPr lang="tr-TR" sz="1700" b="1" dirty="0" smtClean="0"/>
              <a:t> </a:t>
            </a:r>
            <a:r>
              <a:rPr lang="tr-TR" sz="1700" b="1" dirty="0" err="1" smtClean="0"/>
              <a:t>control</a:t>
            </a:r>
            <a:r>
              <a:rPr lang="tr-TR" sz="1700" b="1" dirty="0" smtClean="0"/>
              <a:t> legal </a:t>
            </a:r>
            <a:r>
              <a:rPr lang="tr-TR" sz="1700" b="1" dirty="0" err="1" smtClean="0"/>
              <a:t>regulations</a:t>
            </a:r>
            <a:r>
              <a:rPr lang="en-US" sz="1700" b="1" dirty="0"/>
              <a:t> ?</a:t>
            </a:r>
            <a:r>
              <a:rPr lang="tr-TR" sz="1700" b="1" dirty="0" smtClean="0"/>
              <a:t> How </a:t>
            </a:r>
            <a:r>
              <a:rPr lang="tr-TR" sz="1700" b="1" dirty="0" err="1" smtClean="0"/>
              <a:t>they</a:t>
            </a:r>
            <a:r>
              <a:rPr lang="tr-TR" sz="1700" b="1" dirty="0" smtClean="0"/>
              <a:t> </a:t>
            </a:r>
            <a:r>
              <a:rPr lang="tr-TR" sz="1700" b="1" dirty="0" err="1" smtClean="0"/>
              <a:t>work</a:t>
            </a:r>
            <a:r>
              <a:rPr lang="tr-TR" sz="1700" b="1" dirty="0" smtClean="0"/>
              <a:t> </a:t>
            </a:r>
            <a:r>
              <a:rPr lang="tr-TR" sz="1700" b="1" dirty="0" err="1" smtClean="0"/>
              <a:t>and</a:t>
            </a:r>
            <a:r>
              <a:rPr lang="tr-TR" sz="1700" b="1" dirty="0" smtClean="0"/>
              <a:t> </a:t>
            </a:r>
            <a:r>
              <a:rPr lang="tr-TR" sz="1700" b="1" dirty="0" err="1" smtClean="0"/>
              <a:t>report</a:t>
            </a:r>
            <a:r>
              <a:rPr lang="tr-TR" sz="1700" b="1" dirty="0" smtClean="0"/>
              <a:t> in </a:t>
            </a:r>
            <a:r>
              <a:rPr lang="tr-TR" sz="1700" b="1" dirty="0" err="1" smtClean="0"/>
              <a:t>your</a:t>
            </a:r>
            <a:r>
              <a:rPr lang="tr-TR" sz="1700" b="1" dirty="0" smtClean="0"/>
              <a:t> </a:t>
            </a:r>
            <a:r>
              <a:rPr lang="tr-TR" sz="1700" b="1" dirty="0" err="1" smtClean="0"/>
              <a:t>country</a:t>
            </a:r>
            <a:r>
              <a:rPr lang="en-US" sz="1700" b="1" dirty="0"/>
              <a:t> ?</a:t>
            </a:r>
            <a:endParaRPr lang="tr-TR" sz="1700" b="1" dirty="0" smtClean="0"/>
          </a:p>
          <a:p>
            <a:r>
              <a:rPr lang="tr-TR" sz="1700" b="1" dirty="0" err="1" smtClean="0"/>
              <a:t>Portugal</a:t>
            </a:r>
            <a:endParaRPr lang="tr-TR" sz="1700" b="1" dirty="0" smtClean="0"/>
          </a:p>
          <a:p>
            <a:pPr>
              <a:buNone/>
            </a:pPr>
            <a:r>
              <a:rPr lang="tr-TR" sz="1700" dirty="0"/>
              <a:t>As far as </a:t>
            </a:r>
            <a:r>
              <a:rPr lang="tr-TR" sz="1700" dirty="0" err="1" smtClean="0"/>
              <a:t>national</a:t>
            </a:r>
            <a:r>
              <a:rPr lang="tr-TR" sz="1700" dirty="0" smtClean="0"/>
              <a:t> </a:t>
            </a:r>
            <a:r>
              <a:rPr lang="tr-TR" sz="1700" dirty="0" err="1" smtClean="0"/>
              <a:t>authorities</a:t>
            </a:r>
            <a:r>
              <a:rPr lang="tr-TR" sz="1700" dirty="0" smtClean="0"/>
              <a:t> </a:t>
            </a:r>
            <a:r>
              <a:rPr lang="tr-TR" sz="1700" dirty="0" err="1"/>
              <a:t>that</a:t>
            </a:r>
            <a:r>
              <a:rPr lang="tr-TR" sz="1700" dirty="0"/>
              <a:t> </a:t>
            </a:r>
            <a:r>
              <a:rPr lang="tr-TR" sz="1700" dirty="0" err="1"/>
              <a:t>control</a:t>
            </a:r>
            <a:r>
              <a:rPr lang="tr-TR" sz="1700" dirty="0"/>
              <a:t> legal </a:t>
            </a:r>
            <a:r>
              <a:rPr lang="tr-TR" sz="1700" dirty="0" err="1" smtClean="0"/>
              <a:t>regulations</a:t>
            </a:r>
            <a:r>
              <a:rPr lang="tr-TR" sz="1700" dirty="0"/>
              <a:t>, </a:t>
            </a:r>
            <a:r>
              <a:rPr lang="tr-TR" sz="1700" dirty="0" err="1"/>
              <a:t>we</a:t>
            </a:r>
            <a:r>
              <a:rPr lang="tr-TR" sz="1700" dirty="0"/>
              <a:t> </a:t>
            </a:r>
            <a:r>
              <a:rPr lang="tr-TR" sz="1700" dirty="0" err="1"/>
              <a:t>have</a:t>
            </a:r>
            <a:r>
              <a:rPr lang="tr-TR" sz="1700" dirty="0"/>
              <a:t> </a:t>
            </a:r>
            <a:r>
              <a:rPr lang="tr-TR" sz="1700" dirty="0" err="1"/>
              <a:t>some</a:t>
            </a:r>
            <a:r>
              <a:rPr lang="tr-TR" sz="1700" dirty="0"/>
              <a:t> </a:t>
            </a:r>
            <a:r>
              <a:rPr lang="tr-TR" sz="1700" dirty="0" err="1" smtClean="0"/>
              <a:t>political</a:t>
            </a:r>
            <a:r>
              <a:rPr lang="tr-TR" sz="1700" dirty="0" smtClean="0"/>
              <a:t> </a:t>
            </a:r>
            <a:r>
              <a:rPr lang="tr-TR" sz="1700" dirty="0" err="1" smtClean="0"/>
              <a:t>parties</a:t>
            </a:r>
            <a:r>
              <a:rPr lang="tr-TR" sz="1700" dirty="0" smtClean="0"/>
              <a:t> </a:t>
            </a:r>
            <a:r>
              <a:rPr lang="tr-TR" sz="1700" dirty="0" err="1" smtClean="0"/>
              <a:t>which</a:t>
            </a:r>
            <a:r>
              <a:rPr lang="tr-TR" sz="1700" dirty="0" smtClean="0"/>
              <a:t> </a:t>
            </a:r>
            <a:r>
              <a:rPr lang="tr-TR" sz="1700" dirty="0" err="1"/>
              <a:t>the</a:t>
            </a:r>
            <a:r>
              <a:rPr lang="tr-TR" sz="1700" dirty="0"/>
              <a:t> </a:t>
            </a:r>
            <a:r>
              <a:rPr lang="tr-TR" sz="1700" dirty="0" smtClean="0"/>
              <a:t>main </a:t>
            </a:r>
            <a:r>
              <a:rPr lang="tr-TR" sz="1700" dirty="0" err="1"/>
              <a:t>goal</a:t>
            </a:r>
            <a:r>
              <a:rPr lang="tr-TR" sz="1700" dirty="0"/>
              <a:t> </a:t>
            </a:r>
            <a:r>
              <a:rPr lang="tr-TR" sz="1700" dirty="0" smtClean="0"/>
              <a:t>is </a:t>
            </a:r>
            <a:r>
              <a:rPr lang="tr-TR" sz="1700" dirty="0" err="1"/>
              <a:t>to</a:t>
            </a:r>
            <a:r>
              <a:rPr lang="tr-TR" sz="1700" dirty="0"/>
              <a:t> </a:t>
            </a:r>
            <a:r>
              <a:rPr lang="tr-TR" sz="1700" dirty="0" err="1"/>
              <a:t>defend</a:t>
            </a:r>
            <a:r>
              <a:rPr lang="tr-TR" sz="1700" dirty="0"/>
              <a:t> </a:t>
            </a:r>
            <a:r>
              <a:rPr lang="tr-TR" sz="1700" dirty="0" err="1"/>
              <a:t>the</a:t>
            </a:r>
            <a:r>
              <a:rPr lang="tr-TR" sz="1700" dirty="0"/>
              <a:t> </a:t>
            </a:r>
            <a:r>
              <a:rPr lang="tr-TR" sz="1700" dirty="0" err="1" smtClean="0"/>
              <a:t>environment</a:t>
            </a:r>
            <a:r>
              <a:rPr lang="tr-TR" sz="1700" dirty="0" smtClean="0"/>
              <a:t> </a:t>
            </a:r>
            <a:r>
              <a:rPr lang="tr-TR" sz="1700" dirty="0" err="1"/>
              <a:t>and</a:t>
            </a:r>
            <a:r>
              <a:rPr lang="tr-TR" sz="1700" dirty="0"/>
              <a:t> </a:t>
            </a:r>
            <a:r>
              <a:rPr lang="tr-TR" sz="1700" dirty="0" err="1"/>
              <a:t>also</a:t>
            </a:r>
            <a:r>
              <a:rPr lang="tr-TR" sz="1700" dirty="0"/>
              <a:t> </a:t>
            </a:r>
            <a:r>
              <a:rPr lang="tr-TR" sz="1700" dirty="0" err="1"/>
              <a:t>the</a:t>
            </a:r>
            <a:r>
              <a:rPr lang="tr-TR" sz="1700" dirty="0"/>
              <a:t> </a:t>
            </a:r>
            <a:r>
              <a:rPr lang="tr-TR" sz="1700" dirty="0" err="1" smtClean="0"/>
              <a:t>animals</a:t>
            </a:r>
            <a:r>
              <a:rPr lang="tr-TR" sz="1700" dirty="0" smtClean="0"/>
              <a:t> </a:t>
            </a:r>
            <a:r>
              <a:rPr lang="tr-TR" sz="1700" dirty="0" err="1" smtClean="0"/>
              <a:t>like</a:t>
            </a:r>
            <a:r>
              <a:rPr lang="tr-TR" sz="1700" dirty="0" smtClean="0"/>
              <a:t> </a:t>
            </a:r>
            <a:r>
              <a:rPr lang="tr-TR" sz="1700" dirty="0"/>
              <a:t>PAN, APA </a:t>
            </a:r>
            <a:r>
              <a:rPr lang="tr-TR" sz="1700" dirty="0" err="1"/>
              <a:t>and</a:t>
            </a:r>
            <a:r>
              <a:rPr lang="tr-TR" sz="1700" dirty="0"/>
              <a:t> </a:t>
            </a:r>
            <a:r>
              <a:rPr lang="tr-TR" sz="1700" dirty="0" err="1"/>
              <a:t>M</a:t>
            </a:r>
            <a:r>
              <a:rPr lang="tr-TR" sz="1700" dirty="0" err="1" smtClean="0"/>
              <a:t>inistry</a:t>
            </a:r>
            <a:r>
              <a:rPr lang="tr-TR" sz="1700" dirty="0" smtClean="0"/>
              <a:t> </a:t>
            </a:r>
            <a:r>
              <a:rPr lang="tr-TR" sz="1700" dirty="0"/>
              <a:t>of </a:t>
            </a:r>
            <a:r>
              <a:rPr lang="tr-TR" sz="1700" dirty="0" smtClean="0"/>
              <a:t>Environment.</a:t>
            </a:r>
          </a:p>
          <a:p>
            <a:r>
              <a:rPr lang="tr-TR" sz="1700" b="1" dirty="0" err="1" smtClean="0"/>
              <a:t>Belgium</a:t>
            </a:r>
            <a:endParaRPr lang="tr-TR" sz="1700" b="1" dirty="0" smtClean="0"/>
          </a:p>
          <a:p>
            <a:pPr>
              <a:buNone/>
            </a:pPr>
            <a:r>
              <a:rPr lang="tr-TR" sz="1700" dirty="0" err="1" smtClean="0"/>
              <a:t>In</a:t>
            </a:r>
            <a:r>
              <a:rPr lang="tr-TR" sz="1700" dirty="0" smtClean="0"/>
              <a:t> </a:t>
            </a:r>
            <a:r>
              <a:rPr lang="tr-TR" sz="1700" dirty="0" err="1"/>
              <a:t>my</a:t>
            </a:r>
            <a:r>
              <a:rPr lang="tr-TR" sz="1700" dirty="0"/>
              <a:t> </a:t>
            </a:r>
            <a:r>
              <a:rPr lang="tr-TR" sz="1700" dirty="0" err="1"/>
              <a:t>country</a:t>
            </a:r>
            <a:r>
              <a:rPr lang="tr-TR" sz="1700" dirty="0"/>
              <a:t>, </a:t>
            </a:r>
            <a:r>
              <a:rPr lang="tr-TR" sz="1700" dirty="0" err="1"/>
              <a:t>the</a:t>
            </a:r>
            <a:r>
              <a:rPr lang="tr-TR" sz="1700" dirty="0"/>
              <a:t> </a:t>
            </a:r>
            <a:r>
              <a:rPr lang="tr-TR" sz="1700" dirty="0" err="1" smtClean="0"/>
              <a:t>authorities</a:t>
            </a:r>
            <a:r>
              <a:rPr lang="tr-TR" sz="1700" dirty="0" smtClean="0"/>
              <a:t> </a:t>
            </a:r>
            <a:r>
              <a:rPr lang="tr-TR" sz="1700" dirty="0" err="1"/>
              <a:t>are</a:t>
            </a:r>
            <a:r>
              <a:rPr lang="tr-TR" sz="1700" dirty="0"/>
              <a:t> </a:t>
            </a:r>
            <a:r>
              <a:rPr lang="tr-TR" sz="1700" dirty="0" err="1"/>
              <a:t>very</a:t>
            </a:r>
            <a:r>
              <a:rPr lang="tr-TR" sz="1700" dirty="0"/>
              <a:t> </a:t>
            </a:r>
            <a:r>
              <a:rPr lang="tr-TR" sz="1700" dirty="0" err="1"/>
              <a:t>watchful</a:t>
            </a:r>
            <a:r>
              <a:rPr lang="tr-TR" sz="1700" dirty="0"/>
              <a:t> at </a:t>
            </a:r>
            <a:r>
              <a:rPr lang="tr-TR" sz="1700" dirty="0" err="1"/>
              <a:t>the</a:t>
            </a:r>
            <a:r>
              <a:rPr lang="tr-TR" sz="1700" dirty="0"/>
              <a:t> </a:t>
            </a:r>
            <a:r>
              <a:rPr lang="tr-TR" sz="1700" dirty="0" err="1"/>
              <a:t>level</a:t>
            </a:r>
            <a:r>
              <a:rPr lang="tr-TR" sz="1700" dirty="0"/>
              <a:t> of </a:t>
            </a:r>
            <a:r>
              <a:rPr lang="tr-TR" sz="1700" dirty="0" err="1"/>
              <a:t>ecology</a:t>
            </a:r>
            <a:r>
              <a:rPr lang="tr-TR" sz="1700" dirty="0"/>
              <a:t>. People do not do </a:t>
            </a:r>
            <a:r>
              <a:rPr lang="tr-TR" sz="1700" dirty="0" err="1"/>
              <a:t>what</a:t>
            </a:r>
            <a:r>
              <a:rPr lang="tr-TR" sz="1700" dirty="0"/>
              <a:t> </a:t>
            </a:r>
            <a:r>
              <a:rPr lang="tr-TR" sz="1700" dirty="0" err="1"/>
              <a:t>they</a:t>
            </a:r>
            <a:r>
              <a:rPr lang="tr-TR" sz="1700" dirty="0"/>
              <a:t> </a:t>
            </a:r>
            <a:r>
              <a:rPr lang="tr-TR" sz="1700" dirty="0" err="1"/>
              <a:t>want</a:t>
            </a:r>
            <a:r>
              <a:rPr lang="tr-TR" sz="1700" dirty="0"/>
              <a:t> </a:t>
            </a:r>
            <a:r>
              <a:rPr lang="tr-TR" sz="1700" dirty="0" err="1"/>
              <a:t>about</a:t>
            </a:r>
            <a:r>
              <a:rPr lang="tr-TR" sz="1700" dirty="0"/>
              <a:t> </a:t>
            </a:r>
            <a:r>
              <a:rPr lang="tr-TR" sz="1700" dirty="0" err="1"/>
              <a:t>ıt</a:t>
            </a:r>
            <a:r>
              <a:rPr lang="tr-TR" sz="1700" dirty="0"/>
              <a:t>. </a:t>
            </a:r>
            <a:r>
              <a:rPr lang="tr-TR" sz="1700" dirty="0" err="1"/>
              <a:t>For</a:t>
            </a:r>
            <a:r>
              <a:rPr lang="tr-TR" sz="1700" dirty="0"/>
              <a:t> </a:t>
            </a:r>
            <a:r>
              <a:rPr lang="tr-TR" sz="1700" dirty="0" err="1"/>
              <a:t>example</a:t>
            </a:r>
            <a:r>
              <a:rPr lang="tr-TR" sz="1700" dirty="0"/>
              <a:t> ; </a:t>
            </a:r>
            <a:r>
              <a:rPr lang="tr-TR" sz="1700" dirty="0" err="1"/>
              <a:t>you</a:t>
            </a:r>
            <a:r>
              <a:rPr lang="tr-TR" sz="1700" dirty="0"/>
              <a:t> can not </a:t>
            </a:r>
            <a:r>
              <a:rPr lang="tr-TR" sz="1700" dirty="0" err="1"/>
              <a:t>burn</a:t>
            </a:r>
            <a:r>
              <a:rPr lang="tr-TR" sz="1700" dirty="0"/>
              <a:t> </a:t>
            </a:r>
            <a:r>
              <a:rPr lang="tr-TR" sz="1700" dirty="0" err="1" smtClean="0"/>
              <a:t>things</a:t>
            </a:r>
            <a:r>
              <a:rPr lang="tr-TR" sz="1700" dirty="0" smtClean="0"/>
              <a:t> </a:t>
            </a:r>
            <a:r>
              <a:rPr lang="tr-TR" sz="1700" dirty="0" err="1" smtClean="0"/>
              <a:t>like</a:t>
            </a:r>
            <a:r>
              <a:rPr lang="tr-TR" sz="1700" dirty="0" smtClean="0"/>
              <a:t> </a:t>
            </a:r>
            <a:r>
              <a:rPr lang="tr-TR" sz="1700" dirty="0" err="1" smtClean="0"/>
              <a:t>plastic</a:t>
            </a:r>
            <a:r>
              <a:rPr lang="tr-TR" sz="1700" dirty="0"/>
              <a:t>. People </a:t>
            </a:r>
            <a:r>
              <a:rPr lang="tr-TR" sz="1700" dirty="0" smtClean="0"/>
              <a:t>risk </a:t>
            </a:r>
            <a:r>
              <a:rPr lang="tr-TR" sz="1700" dirty="0" err="1" smtClean="0"/>
              <a:t>fines</a:t>
            </a:r>
            <a:r>
              <a:rPr lang="tr-TR" sz="1700" dirty="0" smtClean="0"/>
              <a:t> </a:t>
            </a:r>
            <a:r>
              <a:rPr lang="tr-TR" sz="1700" dirty="0" err="1" smtClean="0"/>
              <a:t>if</a:t>
            </a:r>
            <a:r>
              <a:rPr lang="tr-TR" sz="1700" dirty="0" smtClean="0"/>
              <a:t> </a:t>
            </a:r>
            <a:r>
              <a:rPr lang="tr-TR" sz="1700" dirty="0" err="1"/>
              <a:t>they</a:t>
            </a:r>
            <a:r>
              <a:rPr lang="tr-TR" sz="1700" dirty="0"/>
              <a:t> </a:t>
            </a:r>
            <a:r>
              <a:rPr lang="tr-TR" sz="1700" dirty="0" err="1"/>
              <a:t>throw</a:t>
            </a:r>
            <a:r>
              <a:rPr lang="tr-TR" sz="1700" dirty="0"/>
              <a:t> </a:t>
            </a:r>
            <a:r>
              <a:rPr lang="tr-TR" sz="1700" dirty="0" err="1" smtClean="0"/>
              <a:t>their</a:t>
            </a:r>
            <a:r>
              <a:rPr lang="tr-TR" sz="1700" dirty="0" smtClean="0"/>
              <a:t> </a:t>
            </a:r>
            <a:r>
              <a:rPr lang="tr-TR" sz="1700" dirty="0" err="1"/>
              <a:t>waste</a:t>
            </a:r>
            <a:r>
              <a:rPr lang="tr-TR" sz="1700" dirty="0"/>
              <a:t> </a:t>
            </a:r>
            <a:r>
              <a:rPr lang="tr-TR" sz="1700" dirty="0" err="1"/>
              <a:t>ın</a:t>
            </a:r>
            <a:r>
              <a:rPr lang="tr-TR" sz="1700" dirty="0"/>
              <a:t> </a:t>
            </a:r>
            <a:r>
              <a:rPr lang="tr-TR" sz="1700" dirty="0" err="1"/>
              <a:t>the</a:t>
            </a:r>
            <a:r>
              <a:rPr lang="tr-TR" sz="1700" dirty="0"/>
              <a:t> </a:t>
            </a:r>
            <a:r>
              <a:rPr lang="tr-TR" sz="1700" dirty="0" err="1" smtClean="0"/>
              <a:t>wild</a:t>
            </a:r>
            <a:r>
              <a:rPr lang="tr-TR" sz="1700" dirty="0"/>
              <a:t>. </a:t>
            </a:r>
            <a:r>
              <a:rPr lang="tr-TR" sz="1700" dirty="0" err="1"/>
              <a:t>Belgıum</a:t>
            </a:r>
            <a:r>
              <a:rPr lang="tr-TR" sz="1700" dirty="0"/>
              <a:t> </a:t>
            </a:r>
            <a:r>
              <a:rPr lang="tr-TR" sz="1700" dirty="0" smtClean="0"/>
              <a:t>is </a:t>
            </a:r>
            <a:r>
              <a:rPr lang="tr-TR" sz="1700" dirty="0" err="1"/>
              <a:t>very</a:t>
            </a:r>
            <a:r>
              <a:rPr lang="tr-TR" sz="1700" dirty="0"/>
              <a:t> </a:t>
            </a:r>
            <a:r>
              <a:rPr lang="tr-TR" sz="1700" dirty="0" err="1"/>
              <a:t>good</a:t>
            </a:r>
            <a:r>
              <a:rPr lang="tr-TR" sz="1700" dirty="0"/>
              <a:t> at </a:t>
            </a:r>
            <a:r>
              <a:rPr lang="tr-TR" sz="1700" dirty="0" err="1" smtClean="0"/>
              <a:t>protecting</a:t>
            </a:r>
            <a:r>
              <a:rPr lang="tr-TR" sz="1700" dirty="0" smtClean="0"/>
              <a:t> </a:t>
            </a:r>
            <a:r>
              <a:rPr lang="tr-TR" sz="1700" dirty="0" err="1"/>
              <a:t>the</a:t>
            </a:r>
            <a:r>
              <a:rPr lang="tr-TR" sz="1700" dirty="0"/>
              <a:t> </a:t>
            </a:r>
            <a:r>
              <a:rPr lang="tr-TR" sz="1700" dirty="0" err="1" smtClean="0"/>
              <a:t>environment</a:t>
            </a:r>
            <a:r>
              <a:rPr lang="tr-TR" sz="1700" dirty="0" smtClean="0"/>
              <a:t>.</a:t>
            </a:r>
          </a:p>
          <a:p>
            <a:r>
              <a:rPr lang="tr-TR" sz="1700" b="1" dirty="0" err="1" smtClean="0"/>
              <a:t>Sweden</a:t>
            </a:r>
            <a:endParaRPr lang="tr-TR" sz="1700" b="1" dirty="0" smtClean="0"/>
          </a:p>
          <a:p>
            <a:pPr>
              <a:buNone/>
            </a:pPr>
            <a:r>
              <a:rPr lang="tr-TR" sz="1700" dirty="0" err="1"/>
              <a:t>We</a:t>
            </a:r>
            <a:r>
              <a:rPr lang="tr-TR" sz="1700" dirty="0"/>
              <a:t> </a:t>
            </a:r>
            <a:r>
              <a:rPr lang="tr-TR" sz="1700" dirty="0" err="1"/>
              <a:t>have</a:t>
            </a:r>
            <a:r>
              <a:rPr lang="tr-TR" sz="1700" dirty="0"/>
              <a:t> a </a:t>
            </a:r>
            <a:r>
              <a:rPr lang="tr-TR" sz="1700" dirty="0" err="1"/>
              <a:t>thıng</a:t>
            </a:r>
            <a:r>
              <a:rPr lang="tr-TR" sz="1700" dirty="0"/>
              <a:t> </a:t>
            </a:r>
            <a:r>
              <a:rPr lang="tr-TR" sz="1700" dirty="0" err="1"/>
              <a:t>called</a:t>
            </a:r>
            <a:r>
              <a:rPr lang="tr-TR" sz="1700" dirty="0"/>
              <a:t> </a:t>
            </a:r>
            <a:r>
              <a:rPr lang="tr-TR" sz="1700" dirty="0" err="1"/>
              <a:t>Naturvardsverket</a:t>
            </a:r>
            <a:r>
              <a:rPr lang="tr-TR" sz="1700" dirty="0"/>
              <a:t> </a:t>
            </a:r>
            <a:r>
              <a:rPr lang="tr-TR" sz="1700" dirty="0" err="1"/>
              <a:t>that</a:t>
            </a:r>
            <a:r>
              <a:rPr lang="tr-TR" sz="1700" dirty="0"/>
              <a:t> </a:t>
            </a:r>
            <a:r>
              <a:rPr lang="tr-TR" sz="1700" dirty="0" err="1"/>
              <a:t>regulate</a:t>
            </a:r>
            <a:r>
              <a:rPr lang="tr-TR" sz="1700" dirty="0"/>
              <a:t> </a:t>
            </a:r>
            <a:r>
              <a:rPr lang="tr-TR" sz="1700" dirty="0" err="1"/>
              <a:t>and</a:t>
            </a:r>
            <a:r>
              <a:rPr lang="tr-TR" sz="1700" dirty="0"/>
              <a:t> </a:t>
            </a:r>
            <a:r>
              <a:rPr lang="tr-TR" sz="1700" dirty="0" err="1"/>
              <a:t>controll</a:t>
            </a:r>
            <a:r>
              <a:rPr lang="tr-TR" sz="1700" dirty="0"/>
              <a:t> </a:t>
            </a:r>
            <a:r>
              <a:rPr lang="tr-TR" sz="1700" dirty="0" err="1"/>
              <a:t>that</a:t>
            </a:r>
            <a:r>
              <a:rPr lang="tr-TR" sz="1700" dirty="0"/>
              <a:t> </a:t>
            </a:r>
            <a:r>
              <a:rPr lang="tr-TR" sz="1700" dirty="0" err="1"/>
              <a:t>the</a:t>
            </a:r>
            <a:r>
              <a:rPr lang="tr-TR" sz="1700" dirty="0"/>
              <a:t> </a:t>
            </a:r>
            <a:r>
              <a:rPr lang="tr-TR" sz="1700" dirty="0" err="1"/>
              <a:t>envıroment</a:t>
            </a:r>
            <a:r>
              <a:rPr lang="tr-TR" sz="1700" dirty="0"/>
              <a:t> </a:t>
            </a:r>
            <a:r>
              <a:rPr lang="tr-TR" sz="1700" dirty="0" err="1"/>
              <a:t>goals</a:t>
            </a:r>
            <a:r>
              <a:rPr lang="tr-TR" sz="1700" dirty="0"/>
              <a:t> </a:t>
            </a:r>
            <a:r>
              <a:rPr lang="tr-TR" sz="1700" dirty="0" err="1"/>
              <a:t>are</a:t>
            </a:r>
            <a:r>
              <a:rPr lang="tr-TR" sz="1700" dirty="0"/>
              <a:t> </a:t>
            </a:r>
            <a:r>
              <a:rPr lang="tr-TR" sz="1700" dirty="0" err="1"/>
              <a:t>achıved</a:t>
            </a:r>
            <a:r>
              <a:rPr lang="tr-TR" sz="1700" dirty="0" smtClean="0"/>
              <a:t>.</a:t>
            </a:r>
          </a:p>
          <a:p>
            <a:r>
              <a:rPr lang="tr-TR" sz="1700" b="1" dirty="0" err="1" smtClean="0"/>
              <a:t>Turkey</a:t>
            </a:r>
            <a:endParaRPr lang="tr-TR" sz="1700" b="1" dirty="0" smtClean="0"/>
          </a:p>
          <a:p>
            <a:pPr>
              <a:buNone/>
            </a:pPr>
            <a:r>
              <a:rPr lang="en-US" sz="1700" dirty="0"/>
              <a:t>Yes there is. İt is the Ministry of Transportation whose duties are establishing and </a:t>
            </a:r>
            <a:r>
              <a:rPr lang="en-US" sz="1700" dirty="0" err="1"/>
              <a:t>devoloping</a:t>
            </a:r>
            <a:r>
              <a:rPr lang="en-US" sz="1700" dirty="0"/>
              <a:t> the transportation and communication services  in accordance with the technical, economic and social needs, the public interest and national security </a:t>
            </a:r>
            <a:r>
              <a:rPr lang="en-US" sz="1700" dirty="0" err="1"/>
              <a:t>dejectives</a:t>
            </a:r>
            <a:r>
              <a:rPr lang="en-US" sz="1700" dirty="0"/>
              <a:t> and ensuring that these services are complementary to each other.</a:t>
            </a:r>
            <a:endParaRPr lang="tr-TR" sz="1700" dirty="0"/>
          </a:p>
          <a:p>
            <a:endParaRPr lang="tr-TR" dirty="0"/>
          </a:p>
          <a:p>
            <a:endParaRPr lang="tr-TR" dirty="0" smtClean="0"/>
          </a:p>
        </p:txBody>
      </p:sp>
    </p:spTree>
    <p:extLst>
      <p:ext uri="{BB962C8B-B14F-4D97-AF65-F5344CB8AC3E}">
        <p14:creationId xmlns:p14="http://schemas.microsoft.com/office/powerpoint/2010/main" val="70463961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24128" y="0"/>
            <a:ext cx="9720073" cy="6309360"/>
          </a:xfrm>
        </p:spPr>
        <p:txBody>
          <a:bodyPr>
            <a:normAutofit/>
          </a:bodyPr>
          <a:lstStyle/>
          <a:p>
            <a:pPr>
              <a:buNone/>
            </a:pPr>
            <a:r>
              <a:rPr lang="tr-TR" sz="1600" b="1" dirty="0" smtClean="0"/>
              <a:t>6. </a:t>
            </a:r>
            <a:r>
              <a:rPr lang="tr-TR" sz="1600" b="1" dirty="0" err="1" smtClean="0"/>
              <a:t>What</a:t>
            </a:r>
            <a:r>
              <a:rPr lang="tr-TR" sz="1600" b="1" dirty="0" smtClean="0"/>
              <a:t> </a:t>
            </a:r>
            <a:r>
              <a:rPr lang="tr-TR" sz="1600" b="1" dirty="0" err="1" smtClean="0"/>
              <a:t>have</a:t>
            </a:r>
            <a:r>
              <a:rPr lang="tr-TR" sz="1600" b="1" dirty="0" smtClean="0"/>
              <a:t> </a:t>
            </a:r>
            <a:r>
              <a:rPr lang="tr-TR" sz="1600" b="1" dirty="0" err="1" smtClean="0"/>
              <a:t>you</a:t>
            </a:r>
            <a:r>
              <a:rPr lang="tr-TR" sz="1600" b="1" dirty="0" smtClean="0"/>
              <a:t> </a:t>
            </a:r>
            <a:r>
              <a:rPr lang="tr-TR" sz="1600" b="1" dirty="0" err="1" smtClean="0"/>
              <a:t>learnt</a:t>
            </a:r>
            <a:r>
              <a:rPr lang="tr-TR" sz="1600" b="1" dirty="0" smtClean="0"/>
              <a:t> in </a:t>
            </a:r>
            <a:r>
              <a:rPr lang="tr-TR" sz="1600" b="1" dirty="0" err="1" smtClean="0"/>
              <a:t>school</a:t>
            </a:r>
            <a:r>
              <a:rPr lang="tr-TR" sz="1600" b="1" dirty="0" smtClean="0"/>
              <a:t> </a:t>
            </a:r>
            <a:r>
              <a:rPr lang="tr-TR" sz="1600" b="1" dirty="0" err="1" smtClean="0"/>
              <a:t>about</a:t>
            </a:r>
            <a:r>
              <a:rPr lang="tr-TR" sz="1600" b="1" dirty="0" smtClean="0"/>
              <a:t> </a:t>
            </a:r>
            <a:r>
              <a:rPr lang="tr-TR" sz="1600" b="1" dirty="0" err="1" smtClean="0"/>
              <a:t>climate</a:t>
            </a:r>
            <a:r>
              <a:rPr lang="tr-TR" sz="1600" b="1" dirty="0" smtClean="0"/>
              <a:t> </a:t>
            </a:r>
            <a:r>
              <a:rPr lang="tr-TR" sz="1600" b="1" dirty="0" err="1" smtClean="0"/>
              <a:t>change</a:t>
            </a:r>
            <a:r>
              <a:rPr lang="tr-TR" sz="1600" b="1" dirty="0" smtClean="0"/>
              <a:t> </a:t>
            </a:r>
            <a:r>
              <a:rPr lang="tr-TR" sz="1600" b="1" dirty="0" err="1" smtClean="0"/>
              <a:t>due</a:t>
            </a:r>
            <a:r>
              <a:rPr lang="tr-TR" sz="1600" b="1" dirty="0" smtClean="0"/>
              <a:t> </a:t>
            </a:r>
            <a:r>
              <a:rPr lang="tr-TR" sz="1600" b="1" dirty="0" err="1" smtClean="0"/>
              <a:t>to</a:t>
            </a:r>
            <a:r>
              <a:rPr lang="tr-TR" sz="1600" b="1" dirty="0" smtClean="0"/>
              <a:t> </a:t>
            </a:r>
            <a:r>
              <a:rPr lang="tr-TR" sz="1600" b="1" dirty="0" err="1" smtClean="0"/>
              <a:t>emissions</a:t>
            </a:r>
            <a:r>
              <a:rPr lang="en-US" sz="1600" b="1" dirty="0"/>
              <a:t> ?</a:t>
            </a:r>
            <a:r>
              <a:rPr lang="tr-TR" sz="1600" b="1" dirty="0" smtClean="0"/>
              <a:t>  Is </a:t>
            </a:r>
            <a:r>
              <a:rPr lang="tr-TR" sz="1600" b="1" dirty="0" err="1" smtClean="0"/>
              <a:t>there</a:t>
            </a:r>
            <a:r>
              <a:rPr lang="tr-TR" sz="1600" b="1" dirty="0" smtClean="0"/>
              <a:t> </a:t>
            </a:r>
            <a:r>
              <a:rPr lang="tr-TR" sz="1600" b="1" dirty="0" err="1" smtClean="0"/>
              <a:t>any</a:t>
            </a:r>
            <a:r>
              <a:rPr lang="tr-TR" sz="1600" b="1" dirty="0" smtClean="0"/>
              <a:t> </a:t>
            </a:r>
            <a:r>
              <a:rPr lang="tr-TR" sz="1600" b="1" dirty="0" err="1" smtClean="0"/>
              <a:t>special</a:t>
            </a:r>
            <a:r>
              <a:rPr lang="tr-TR" sz="1600" b="1" dirty="0" smtClean="0"/>
              <a:t> </a:t>
            </a:r>
            <a:r>
              <a:rPr lang="tr-TR" sz="1600" b="1" dirty="0" err="1" smtClean="0"/>
              <a:t>education</a:t>
            </a:r>
            <a:r>
              <a:rPr lang="tr-TR" sz="1600" b="1" dirty="0" smtClean="0"/>
              <a:t> </a:t>
            </a:r>
            <a:r>
              <a:rPr lang="tr-TR" sz="1600" b="1" dirty="0" err="1" smtClean="0"/>
              <a:t>programme</a:t>
            </a:r>
            <a:r>
              <a:rPr lang="tr-TR" sz="1600" b="1" dirty="0" smtClean="0"/>
              <a:t> on </a:t>
            </a:r>
            <a:r>
              <a:rPr lang="tr-TR" sz="1600" b="1" dirty="0" err="1" smtClean="0"/>
              <a:t>your</a:t>
            </a:r>
            <a:r>
              <a:rPr lang="tr-TR" sz="1600" b="1" dirty="0" smtClean="0"/>
              <a:t> </a:t>
            </a:r>
            <a:r>
              <a:rPr lang="tr-TR" sz="1600" b="1" dirty="0" err="1" smtClean="0"/>
              <a:t>education</a:t>
            </a:r>
            <a:r>
              <a:rPr lang="tr-TR" sz="1600" b="1" dirty="0" smtClean="0"/>
              <a:t> </a:t>
            </a:r>
            <a:r>
              <a:rPr lang="tr-TR" sz="1600" b="1" dirty="0" err="1" smtClean="0"/>
              <a:t>system</a:t>
            </a:r>
            <a:r>
              <a:rPr lang="tr-TR" sz="1600" b="1" dirty="0" smtClean="0"/>
              <a:t> </a:t>
            </a:r>
            <a:r>
              <a:rPr lang="tr-TR" sz="1600" b="1" dirty="0" err="1" smtClean="0"/>
              <a:t>for</a:t>
            </a:r>
            <a:r>
              <a:rPr lang="tr-TR" sz="1600" b="1" dirty="0" smtClean="0"/>
              <a:t> </a:t>
            </a:r>
            <a:r>
              <a:rPr lang="tr-TR" sz="1600" b="1" dirty="0" err="1" smtClean="0"/>
              <a:t>climate</a:t>
            </a:r>
            <a:r>
              <a:rPr lang="tr-TR" sz="1600" b="1" dirty="0" smtClean="0"/>
              <a:t> </a:t>
            </a:r>
            <a:r>
              <a:rPr lang="tr-TR" sz="1600" b="1" dirty="0" err="1" smtClean="0"/>
              <a:t>change</a:t>
            </a:r>
            <a:r>
              <a:rPr lang="en-US" sz="1600" b="1" dirty="0"/>
              <a:t> ?</a:t>
            </a:r>
            <a:r>
              <a:rPr lang="tr-TR" sz="1600" b="1" dirty="0" smtClean="0"/>
              <a:t>  (Since </a:t>
            </a:r>
            <a:r>
              <a:rPr lang="tr-TR" sz="1600" b="1" dirty="0" err="1" smtClean="0"/>
              <a:t>kindagarden</a:t>
            </a:r>
            <a:r>
              <a:rPr lang="tr-TR" sz="1600" b="1" dirty="0"/>
              <a:t> </a:t>
            </a:r>
            <a:r>
              <a:rPr lang="tr-TR" sz="1600" b="1" dirty="0" err="1" smtClean="0"/>
              <a:t>till</a:t>
            </a:r>
            <a:r>
              <a:rPr lang="tr-TR" sz="1600" b="1" dirty="0" smtClean="0"/>
              <a:t> </a:t>
            </a:r>
            <a:r>
              <a:rPr lang="tr-TR" sz="1600" b="1" dirty="0" err="1" smtClean="0"/>
              <a:t>university</a:t>
            </a:r>
            <a:r>
              <a:rPr lang="tr-TR" sz="1600" b="1" dirty="0" smtClean="0"/>
              <a:t>)</a:t>
            </a:r>
          </a:p>
          <a:p>
            <a:r>
              <a:rPr lang="tr-TR" sz="1600" b="1" dirty="0" err="1" smtClean="0"/>
              <a:t>Portugal</a:t>
            </a:r>
            <a:endParaRPr lang="tr-TR" sz="1600" b="1" dirty="0" smtClean="0"/>
          </a:p>
          <a:p>
            <a:pPr marL="0" indent="0">
              <a:buNone/>
            </a:pPr>
            <a:r>
              <a:rPr lang="tr-TR" sz="1600" dirty="0" err="1" smtClean="0"/>
              <a:t>In</a:t>
            </a:r>
            <a:r>
              <a:rPr lang="tr-TR" sz="1600" dirty="0" smtClean="0"/>
              <a:t> </a:t>
            </a:r>
            <a:r>
              <a:rPr lang="tr-TR" sz="1600" dirty="0" err="1"/>
              <a:t>the</a:t>
            </a:r>
            <a:r>
              <a:rPr lang="tr-TR" sz="1600" dirty="0"/>
              <a:t> </a:t>
            </a:r>
            <a:r>
              <a:rPr lang="tr-TR" sz="1600" dirty="0" err="1"/>
              <a:t>Portuguese</a:t>
            </a:r>
            <a:r>
              <a:rPr lang="tr-TR" sz="1600" dirty="0"/>
              <a:t> </a:t>
            </a:r>
            <a:r>
              <a:rPr lang="tr-TR" sz="1600" dirty="0" err="1"/>
              <a:t>school</a:t>
            </a:r>
            <a:r>
              <a:rPr lang="tr-TR" sz="1600" dirty="0"/>
              <a:t> </a:t>
            </a:r>
            <a:r>
              <a:rPr lang="tr-TR" sz="1600" dirty="0" err="1"/>
              <a:t>system,the</a:t>
            </a:r>
            <a:r>
              <a:rPr lang="tr-TR" sz="1600" dirty="0"/>
              <a:t> </a:t>
            </a:r>
            <a:r>
              <a:rPr lang="tr-TR" sz="1600" dirty="0" err="1"/>
              <a:t>environment</a:t>
            </a:r>
            <a:r>
              <a:rPr lang="tr-TR" sz="1600" dirty="0"/>
              <a:t> </a:t>
            </a:r>
            <a:r>
              <a:rPr lang="tr-TR" sz="1600" dirty="0" err="1"/>
              <a:t>and</a:t>
            </a:r>
            <a:r>
              <a:rPr lang="tr-TR" sz="1600" dirty="0"/>
              <a:t> </a:t>
            </a:r>
            <a:r>
              <a:rPr lang="tr-TR" sz="1600" dirty="0" err="1"/>
              <a:t>its</a:t>
            </a:r>
            <a:r>
              <a:rPr lang="tr-TR" sz="1600" dirty="0"/>
              <a:t> </a:t>
            </a:r>
            <a:r>
              <a:rPr lang="tr-TR" sz="1600" dirty="0" err="1"/>
              <a:t>problems</a:t>
            </a:r>
            <a:r>
              <a:rPr lang="tr-TR" sz="1600" dirty="0"/>
              <a:t> </a:t>
            </a:r>
            <a:r>
              <a:rPr lang="tr-TR" sz="1600" dirty="0" err="1"/>
              <a:t>are</a:t>
            </a:r>
            <a:r>
              <a:rPr lang="tr-TR" sz="1600" dirty="0"/>
              <a:t> a </a:t>
            </a:r>
            <a:r>
              <a:rPr lang="tr-TR" sz="1600" dirty="0" err="1"/>
              <a:t>very</a:t>
            </a:r>
            <a:r>
              <a:rPr lang="tr-TR" sz="1600" dirty="0"/>
              <a:t> </a:t>
            </a:r>
            <a:r>
              <a:rPr lang="tr-TR" sz="1600" dirty="0" err="1"/>
              <a:t>talked</a:t>
            </a:r>
            <a:r>
              <a:rPr lang="tr-TR" sz="1600" dirty="0"/>
              <a:t> </a:t>
            </a:r>
            <a:r>
              <a:rPr lang="tr-TR" sz="1600" dirty="0" err="1" smtClean="0"/>
              <a:t>topic</a:t>
            </a:r>
            <a:r>
              <a:rPr lang="tr-TR" sz="1600" dirty="0" smtClean="0"/>
              <a:t> </a:t>
            </a:r>
            <a:r>
              <a:rPr lang="tr-TR" sz="1600" dirty="0"/>
              <a:t>since </a:t>
            </a:r>
            <a:r>
              <a:rPr lang="tr-TR" sz="1600" dirty="0" err="1"/>
              <a:t>kindergarten.Later,as</a:t>
            </a:r>
            <a:r>
              <a:rPr lang="tr-TR" sz="1600" dirty="0"/>
              <a:t> </a:t>
            </a:r>
            <a:r>
              <a:rPr lang="tr-TR" sz="1600" dirty="0" err="1"/>
              <a:t>the</a:t>
            </a:r>
            <a:r>
              <a:rPr lang="tr-TR" sz="1600" dirty="0"/>
              <a:t> </a:t>
            </a:r>
            <a:r>
              <a:rPr lang="tr-TR" sz="1600" dirty="0" err="1"/>
              <a:t>students</a:t>
            </a:r>
            <a:r>
              <a:rPr lang="tr-TR" sz="1600" dirty="0"/>
              <a:t> </a:t>
            </a:r>
            <a:r>
              <a:rPr lang="tr-TR" sz="1600" dirty="0" err="1"/>
              <a:t>choose</a:t>
            </a:r>
            <a:r>
              <a:rPr lang="tr-TR" sz="1600" dirty="0"/>
              <a:t> </a:t>
            </a:r>
            <a:r>
              <a:rPr lang="tr-TR" sz="1600" dirty="0" err="1"/>
              <a:t>the</a:t>
            </a:r>
            <a:r>
              <a:rPr lang="tr-TR" sz="1600" dirty="0"/>
              <a:t> </a:t>
            </a:r>
            <a:r>
              <a:rPr lang="tr-TR" sz="1600" dirty="0" err="1"/>
              <a:t>area</a:t>
            </a:r>
            <a:r>
              <a:rPr lang="tr-TR" sz="1600" dirty="0"/>
              <a:t> of </a:t>
            </a:r>
            <a:r>
              <a:rPr lang="tr-TR" sz="1600" dirty="0" err="1"/>
              <a:t>study</a:t>
            </a:r>
            <a:r>
              <a:rPr lang="tr-TR" sz="1600" dirty="0"/>
              <a:t> at </a:t>
            </a:r>
            <a:r>
              <a:rPr lang="tr-TR" sz="1600" dirty="0" err="1"/>
              <a:t>high</a:t>
            </a:r>
            <a:r>
              <a:rPr lang="tr-TR" sz="1600" dirty="0"/>
              <a:t> </a:t>
            </a:r>
            <a:r>
              <a:rPr lang="tr-TR" sz="1600" dirty="0" err="1"/>
              <a:t>school</a:t>
            </a:r>
            <a:r>
              <a:rPr lang="tr-TR" sz="1600" dirty="0"/>
              <a:t> it can </a:t>
            </a:r>
            <a:r>
              <a:rPr lang="tr-TR" sz="1600" dirty="0" err="1"/>
              <a:t>lead</a:t>
            </a:r>
            <a:r>
              <a:rPr lang="tr-TR" sz="1600" dirty="0"/>
              <a:t> </a:t>
            </a:r>
            <a:r>
              <a:rPr lang="tr-TR" sz="1600" dirty="0" err="1"/>
              <a:t>them</a:t>
            </a:r>
            <a:r>
              <a:rPr lang="tr-TR" sz="1600" dirty="0"/>
              <a:t> </a:t>
            </a:r>
            <a:r>
              <a:rPr lang="tr-TR" sz="1600" dirty="0" err="1"/>
              <a:t>to</a:t>
            </a:r>
            <a:r>
              <a:rPr lang="tr-TR" sz="1600" dirty="0"/>
              <a:t> a </a:t>
            </a:r>
            <a:r>
              <a:rPr lang="tr-TR" sz="1600" dirty="0" err="1"/>
              <a:t>more</a:t>
            </a:r>
            <a:r>
              <a:rPr lang="tr-TR" sz="1600" dirty="0"/>
              <a:t> </a:t>
            </a:r>
            <a:r>
              <a:rPr lang="tr-TR" sz="1600" dirty="0" err="1"/>
              <a:t>detailed</a:t>
            </a:r>
            <a:r>
              <a:rPr lang="tr-TR" sz="1600" dirty="0"/>
              <a:t> </a:t>
            </a:r>
            <a:r>
              <a:rPr lang="tr-TR" sz="1600" dirty="0" err="1"/>
              <a:t>knowledge</a:t>
            </a:r>
            <a:r>
              <a:rPr lang="tr-TR" sz="1600" dirty="0"/>
              <a:t> of </a:t>
            </a:r>
            <a:r>
              <a:rPr lang="tr-TR" sz="1600" dirty="0" err="1"/>
              <a:t>this</a:t>
            </a:r>
            <a:r>
              <a:rPr lang="tr-TR" sz="1600" dirty="0"/>
              <a:t> </a:t>
            </a:r>
            <a:r>
              <a:rPr lang="tr-TR" sz="1600" dirty="0" err="1" smtClean="0"/>
              <a:t>topic</a:t>
            </a:r>
            <a:r>
              <a:rPr lang="tr-TR" sz="1600" dirty="0" smtClean="0"/>
              <a:t>.</a:t>
            </a:r>
          </a:p>
          <a:p>
            <a:r>
              <a:rPr lang="tr-TR" sz="1600" b="1" dirty="0" err="1" smtClean="0"/>
              <a:t>Belgium</a:t>
            </a:r>
            <a:endParaRPr lang="tr-TR" sz="1600" b="1" dirty="0" smtClean="0"/>
          </a:p>
          <a:p>
            <a:pPr>
              <a:buNone/>
            </a:pPr>
            <a:r>
              <a:rPr lang="tr-TR" sz="1600" dirty="0" err="1" smtClean="0"/>
              <a:t>In</a:t>
            </a:r>
            <a:r>
              <a:rPr lang="tr-TR" sz="1600" dirty="0" smtClean="0"/>
              <a:t> </a:t>
            </a:r>
            <a:r>
              <a:rPr lang="tr-TR" sz="1600" dirty="0" err="1"/>
              <a:t>my</a:t>
            </a:r>
            <a:r>
              <a:rPr lang="tr-TR" sz="1600" dirty="0"/>
              <a:t> </a:t>
            </a:r>
            <a:r>
              <a:rPr lang="tr-TR" sz="1600" dirty="0" err="1"/>
              <a:t>school</a:t>
            </a:r>
            <a:r>
              <a:rPr lang="tr-TR" sz="1600" dirty="0"/>
              <a:t>,</a:t>
            </a:r>
            <a:r>
              <a:rPr lang="tr-TR" sz="1600" dirty="0" err="1"/>
              <a:t>we</a:t>
            </a:r>
            <a:r>
              <a:rPr lang="tr-TR" sz="1600" dirty="0"/>
              <a:t> </a:t>
            </a:r>
            <a:r>
              <a:rPr lang="tr-TR" sz="1600" dirty="0" err="1"/>
              <a:t>have</a:t>
            </a:r>
            <a:r>
              <a:rPr lang="tr-TR" sz="1600" dirty="0"/>
              <a:t> </a:t>
            </a:r>
            <a:r>
              <a:rPr lang="tr-TR" sz="1600" dirty="0" err="1"/>
              <a:t>seen</a:t>
            </a:r>
            <a:r>
              <a:rPr lang="tr-TR" sz="1600" dirty="0"/>
              <a:t> </a:t>
            </a:r>
            <a:r>
              <a:rPr lang="tr-TR" sz="1600" dirty="0" err="1"/>
              <a:t>the</a:t>
            </a:r>
            <a:r>
              <a:rPr lang="tr-TR" sz="1600" dirty="0"/>
              <a:t> </a:t>
            </a:r>
            <a:r>
              <a:rPr lang="tr-TR" sz="1600" dirty="0" err="1" smtClean="0"/>
              <a:t>damage</a:t>
            </a:r>
            <a:r>
              <a:rPr lang="tr-TR" sz="1600" dirty="0" smtClean="0"/>
              <a:t> </a:t>
            </a:r>
            <a:r>
              <a:rPr lang="tr-TR" sz="1600" dirty="0"/>
              <a:t>of </a:t>
            </a:r>
            <a:r>
              <a:rPr lang="tr-TR" sz="1600" dirty="0" smtClean="0"/>
              <a:t>CO2 </a:t>
            </a:r>
            <a:r>
              <a:rPr lang="tr-TR" sz="1600" dirty="0"/>
              <a:t>on </a:t>
            </a:r>
            <a:r>
              <a:rPr lang="tr-TR" sz="1600" dirty="0" err="1"/>
              <a:t>environment</a:t>
            </a:r>
            <a:r>
              <a:rPr lang="tr-TR" sz="1600" dirty="0"/>
              <a:t> in </a:t>
            </a:r>
            <a:r>
              <a:rPr lang="tr-TR" sz="1600" dirty="0" err="1"/>
              <a:t>my</a:t>
            </a:r>
            <a:r>
              <a:rPr lang="tr-TR" sz="1600" dirty="0"/>
              <a:t> </a:t>
            </a:r>
            <a:r>
              <a:rPr lang="tr-TR" sz="1600" dirty="0" err="1"/>
              <a:t>school</a:t>
            </a:r>
            <a:r>
              <a:rPr lang="tr-TR" sz="1600" dirty="0"/>
              <a:t>.</a:t>
            </a:r>
            <a:r>
              <a:rPr lang="tr-TR" sz="1600" dirty="0" err="1"/>
              <a:t>We</a:t>
            </a:r>
            <a:r>
              <a:rPr lang="tr-TR" sz="1600" dirty="0"/>
              <a:t> </a:t>
            </a:r>
            <a:r>
              <a:rPr lang="tr-TR" sz="1600" dirty="0" err="1"/>
              <a:t>will</a:t>
            </a:r>
            <a:r>
              <a:rPr lang="tr-TR" sz="1600" dirty="0"/>
              <a:t> be </a:t>
            </a:r>
            <a:r>
              <a:rPr lang="tr-TR" sz="1600" dirty="0" err="1"/>
              <a:t>dependent</a:t>
            </a:r>
            <a:r>
              <a:rPr lang="tr-TR" sz="1600" dirty="0"/>
              <a:t> on it in </a:t>
            </a:r>
            <a:r>
              <a:rPr lang="tr-TR" sz="1600" dirty="0" err="1"/>
              <a:t>some</a:t>
            </a:r>
            <a:r>
              <a:rPr lang="tr-TR" sz="1600" dirty="0"/>
              <a:t> </a:t>
            </a:r>
            <a:r>
              <a:rPr lang="tr-TR" sz="1600" dirty="0" err="1"/>
              <a:t>studies</a:t>
            </a:r>
            <a:r>
              <a:rPr lang="tr-TR" sz="1600" dirty="0" smtClean="0"/>
              <a:t>. </a:t>
            </a:r>
            <a:r>
              <a:rPr lang="tr-TR" sz="1600" dirty="0" err="1" smtClean="0"/>
              <a:t>During</a:t>
            </a:r>
            <a:r>
              <a:rPr lang="tr-TR" sz="1600" dirty="0" smtClean="0"/>
              <a:t> </a:t>
            </a:r>
            <a:r>
              <a:rPr lang="tr-TR" sz="1600" dirty="0" err="1"/>
              <a:t>the</a:t>
            </a:r>
            <a:r>
              <a:rPr lang="tr-TR" sz="1600" dirty="0"/>
              <a:t> </a:t>
            </a:r>
            <a:r>
              <a:rPr lang="tr-TR" sz="1600" dirty="0" err="1"/>
              <a:t>primaries</a:t>
            </a:r>
            <a:r>
              <a:rPr lang="tr-TR" sz="1600" dirty="0"/>
              <a:t> </a:t>
            </a:r>
            <a:r>
              <a:rPr lang="tr-TR" sz="1600" dirty="0" err="1"/>
              <a:t>or</a:t>
            </a:r>
            <a:r>
              <a:rPr lang="tr-TR" sz="1600" dirty="0"/>
              <a:t> </a:t>
            </a:r>
            <a:r>
              <a:rPr lang="tr-TR" sz="1600" dirty="0" err="1"/>
              <a:t>the</a:t>
            </a:r>
            <a:r>
              <a:rPr lang="tr-TR" sz="1600" dirty="0"/>
              <a:t> </a:t>
            </a:r>
            <a:r>
              <a:rPr lang="tr-TR" sz="1600" dirty="0" err="1"/>
              <a:t>nursery,we</a:t>
            </a:r>
            <a:r>
              <a:rPr lang="tr-TR" sz="1600" dirty="0"/>
              <a:t> do not </a:t>
            </a:r>
            <a:r>
              <a:rPr lang="tr-TR" sz="1600" dirty="0" err="1"/>
              <a:t>learn</a:t>
            </a:r>
            <a:r>
              <a:rPr lang="tr-TR" sz="1600" dirty="0"/>
              <a:t> </a:t>
            </a:r>
            <a:r>
              <a:rPr lang="tr-TR" sz="1600" dirty="0" err="1"/>
              <a:t>the</a:t>
            </a:r>
            <a:r>
              <a:rPr lang="tr-TR" sz="1600" dirty="0"/>
              <a:t> </a:t>
            </a:r>
            <a:r>
              <a:rPr lang="tr-TR" sz="1600" dirty="0" err="1"/>
              <a:t>worries</a:t>
            </a:r>
            <a:r>
              <a:rPr lang="tr-TR" sz="1600" dirty="0"/>
              <a:t> of </a:t>
            </a:r>
            <a:r>
              <a:rPr lang="tr-TR" sz="1600" dirty="0" err="1"/>
              <a:t>the</a:t>
            </a:r>
            <a:r>
              <a:rPr lang="tr-TR" sz="1600" dirty="0"/>
              <a:t>  </a:t>
            </a:r>
            <a:r>
              <a:rPr lang="tr-TR" sz="1600" dirty="0" err="1"/>
              <a:t>rejection</a:t>
            </a:r>
            <a:r>
              <a:rPr lang="tr-TR" sz="1600" dirty="0"/>
              <a:t> of </a:t>
            </a:r>
            <a:r>
              <a:rPr lang="tr-TR" sz="1600" dirty="0" smtClean="0"/>
              <a:t>CO2.</a:t>
            </a:r>
          </a:p>
          <a:p>
            <a:r>
              <a:rPr lang="tr-TR" sz="1600" b="1" dirty="0" err="1" smtClean="0"/>
              <a:t>Turkey</a:t>
            </a:r>
            <a:endParaRPr lang="tr-TR" sz="1600" b="1" dirty="0" smtClean="0"/>
          </a:p>
          <a:p>
            <a:pPr>
              <a:buNone/>
            </a:pPr>
            <a:r>
              <a:rPr lang="tr-TR" sz="1600" dirty="0" err="1" smtClean="0"/>
              <a:t>During</a:t>
            </a:r>
            <a:r>
              <a:rPr lang="tr-TR" sz="1600" dirty="0" smtClean="0"/>
              <a:t> </a:t>
            </a:r>
            <a:r>
              <a:rPr lang="tr-TR" sz="1600" dirty="0" err="1" smtClean="0"/>
              <a:t>our</a:t>
            </a:r>
            <a:r>
              <a:rPr lang="tr-TR" sz="1600" dirty="0" smtClean="0"/>
              <a:t> </a:t>
            </a:r>
            <a:r>
              <a:rPr lang="tr-TR" sz="1600" dirty="0" err="1" smtClean="0"/>
              <a:t>education</a:t>
            </a:r>
            <a:r>
              <a:rPr lang="tr-TR" sz="1600" dirty="0" smtClean="0"/>
              <a:t> </a:t>
            </a:r>
            <a:r>
              <a:rPr lang="tr-TR" sz="1600" dirty="0" err="1" smtClean="0"/>
              <a:t>We</a:t>
            </a:r>
            <a:r>
              <a:rPr lang="tr-TR" sz="1600" dirty="0" smtClean="0"/>
              <a:t> </a:t>
            </a:r>
            <a:r>
              <a:rPr lang="tr-TR" sz="1600" dirty="0" err="1" smtClean="0"/>
              <a:t>have</a:t>
            </a:r>
            <a:r>
              <a:rPr lang="tr-TR" sz="1600" dirty="0" smtClean="0"/>
              <a:t> </a:t>
            </a:r>
            <a:r>
              <a:rPr lang="tr-TR" sz="1600" dirty="0" err="1" smtClean="0"/>
              <a:t>learnt</a:t>
            </a:r>
            <a:r>
              <a:rPr lang="tr-TR" sz="1600" dirty="0" smtClean="0"/>
              <a:t> </a:t>
            </a:r>
            <a:r>
              <a:rPr lang="tr-TR" sz="1600" dirty="0" err="1" smtClean="0"/>
              <a:t>there</a:t>
            </a:r>
            <a:r>
              <a:rPr lang="tr-TR" sz="1600" dirty="0" smtClean="0"/>
              <a:t> </a:t>
            </a:r>
            <a:r>
              <a:rPr lang="tr-TR" sz="1600" dirty="0" err="1" smtClean="0"/>
              <a:t>are</a:t>
            </a:r>
            <a:r>
              <a:rPr lang="tr-TR" sz="1600" dirty="0" smtClean="0"/>
              <a:t> </a:t>
            </a:r>
            <a:r>
              <a:rPr lang="tr-TR" sz="1600" dirty="0" err="1" smtClean="0"/>
              <a:t>some</a:t>
            </a:r>
            <a:r>
              <a:rPr lang="tr-TR" sz="1600" dirty="0" smtClean="0"/>
              <a:t> </a:t>
            </a:r>
            <a:r>
              <a:rPr lang="tr-TR" sz="1600" dirty="0" err="1" smtClean="0"/>
              <a:t>measures</a:t>
            </a:r>
            <a:r>
              <a:rPr lang="tr-TR" sz="1600" dirty="0" smtClean="0"/>
              <a:t> </a:t>
            </a:r>
            <a:r>
              <a:rPr lang="tr-TR" sz="1600" dirty="0" err="1" smtClean="0"/>
              <a:t>that</a:t>
            </a:r>
            <a:r>
              <a:rPr lang="tr-TR" sz="1600" dirty="0" smtClean="0"/>
              <a:t> can be </a:t>
            </a:r>
            <a:r>
              <a:rPr lang="tr-TR" sz="1600" dirty="0" err="1" smtClean="0"/>
              <a:t>taken</a:t>
            </a:r>
            <a:r>
              <a:rPr lang="tr-TR" sz="1600" dirty="0" smtClean="0"/>
              <a:t>. </a:t>
            </a:r>
            <a:r>
              <a:rPr lang="tr-TR" sz="1600" dirty="0" err="1" smtClean="0"/>
              <a:t>For</a:t>
            </a:r>
            <a:r>
              <a:rPr lang="tr-TR" sz="1600" dirty="0" smtClean="0"/>
              <a:t> </a:t>
            </a:r>
            <a:r>
              <a:rPr lang="tr-TR" sz="1600" dirty="0" err="1" smtClean="0"/>
              <a:t>example</a:t>
            </a:r>
            <a:r>
              <a:rPr lang="tr-TR" sz="1600" dirty="0" smtClean="0"/>
              <a:t> </a:t>
            </a:r>
            <a:r>
              <a:rPr lang="tr-TR" sz="1600" dirty="0" err="1" smtClean="0"/>
              <a:t>we</a:t>
            </a:r>
            <a:r>
              <a:rPr lang="tr-TR" sz="1600" dirty="0" smtClean="0"/>
              <a:t> </a:t>
            </a:r>
            <a:r>
              <a:rPr lang="tr-TR" sz="1600" dirty="0" err="1" smtClean="0"/>
              <a:t>should</a:t>
            </a:r>
            <a:r>
              <a:rPr lang="tr-TR" sz="1600" dirty="0" smtClean="0"/>
              <a:t> </a:t>
            </a:r>
            <a:r>
              <a:rPr lang="tr-TR" sz="1600" dirty="0" err="1" smtClean="0"/>
              <a:t>use</a:t>
            </a:r>
            <a:r>
              <a:rPr lang="tr-TR" sz="1600" dirty="0" smtClean="0"/>
              <a:t> ‘’</a:t>
            </a:r>
            <a:r>
              <a:rPr lang="tr-TR" sz="1600" dirty="0" err="1" smtClean="0"/>
              <a:t>energy</a:t>
            </a:r>
            <a:r>
              <a:rPr lang="tr-TR" sz="1600" dirty="0" smtClean="0"/>
              <a:t> </a:t>
            </a:r>
            <a:r>
              <a:rPr lang="tr-TR" sz="1600" dirty="0" err="1" smtClean="0"/>
              <a:t>friendly</a:t>
            </a:r>
            <a:r>
              <a:rPr lang="tr-TR" sz="1600" dirty="0" smtClean="0"/>
              <a:t> </a:t>
            </a:r>
            <a:r>
              <a:rPr lang="tr-TR" sz="1600" dirty="0" err="1" smtClean="0"/>
              <a:t>bulbs</a:t>
            </a:r>
            <a:r>
              <a:rPr lang="tr-TR" sz="1600" dirty="0" smtClean="0"/>
              <a:t>’’, </a:t>
            </a:r>
            <a:r>
              <a:rPr lang="tr-TR" sz="1600" dirty="0" err="1" smtClean="0"/>
              <a:t>we</a:t>
            </a:r>
            <a:r>
              <a:rPr lang="tr-TR" sz="1600" dirty="0" smtClean="0"/>
              <a:t> </a:t>
            </a:r>
            <a:r>
              <a:rPr lang="tr-TR" sz="1600" dirty="0" err="1" smtClean="0"/>
              <a:t>should</a:t>
            </a:r>
            <a:r>
              <a:rPr lang="tr-TR" sz="1600" dirty="0" smtClean="0"/>
              <a:t> </a:t>
            </a:r>
            <a:r>
              <a:rPr lang="tr-TR" sz="1600" dirty="0" err="1" smtClean="0"/>
              <a:t>turn</a:t>
            </a:r>
            <a:r>
              <a:rPr lang="tr-TR" sz="1600" dirty="0" smtClean="0"/>
              <a:t> </a:t>
            </a:r>
            <a:r>
              <a:rPr lang="tr-TR" sz="1600" dirty="0" err="1" smtClean="0"/>
              <a:t>off</a:t>
            </a:r>
            <a:r>
              <a:rPr lang="tr-TR" sz="1600" dirty="0" smtClean="0"/>
              <a:t> </a:t>
            </a:r>
            <a:r>
              <a:rPr lang="tr-TR" sz="1600" dirty="0" err="1" smtClean="0"/>
              <a:t>the</a:t>
            </a:r>
            <a:r>
              <a:rPr lang="tr-TR" sz="1600" dirty="0" smtClean="0"/>
              <a:t> </a:t>
            </a:r>
            <a:r>
              <a:rPr lang="tr-TR" sz="1600" dirty="0" err="1" smtClean="0"/>
              <a:t>television</a:t>
            </a:r>
            <a:r>
              <a:rPr lang="tr-TR" sz="1600" dirty="0" smtClean="0"/>
              <a:t> </a:t>
            </a:r>
            <a:r>
              <a:rPr lang="tr-TR" sz="1600" dirty="0" err="1" smtClean="0"/>
              <a:t>when</a:t>
            </a:r>
            <a:r>
              <a:rPr lang="tr-TR" sz="1600" dirty="0" smtClean="0"/>
              <a:t> </a:t>
            </a:r>
            <a:r>
              <a:rPr lang="tr-TR" sz="1600" dirty="0" err="1" smtClean="0"/>
              <a:t>don’t</a:t>
            </a:r>
            <a:r>
              <a:rPr lang="tr-TR" sz="1600" dirty="0" smtClean="0"/>
              <a:t> </a:t>
            </a:r>
            <a:r>
              <a:rPr lang="tr-TR" sz="1600" dirty="0" err="1" smtClean="0"/>
              <a:t>watch</a:t>
            </a:r>
            <a:r>
              <a:rPr lang="tr-TR" sz="1600" dirty="0" smtClean="0"/>
              <a:t>, </a:t>
            </a:r>
            <a:r>
              <a:rPr lang="tr-TR" sz="1600" dirty="0" err="1" smtClean="0"/>
              <a:t>we</a:t>
            </a:r>
            <a:r>
              <a:rPr lang="tr-TR" sz="1600" dirty="0" smtClean="0"/>
              <a:t> </a:t>
            </a:r>
            <a:r>
              <a:rPr lang="tr-TR" sz="1600" dirty="0" err="1" smtClean="0"/>
              <a:t>should</a:t>
            </a:r>
            <a:r>
              <a:rPr lang="tr-TR" sz="1600" dirty="0" smtClean="0"/>
              <a:t> </a:t>
            </a:r>
            <a:r>
              <a:rPr lang="tr-TR" sz="1600" dirty="0" err="1" smtClean="0"/>
              <a:t>use</a:t>
            </a:r>
            <a:r>
              <a:rPr lang="tr-TR" sz="1600" dirty="0" smtClean="0"/>
              <a:t> </a:t>
            </a:r>
            <a:r>
              <a:rPr lang="tr-TR" sz="1600" dirty="0" err="1" smtClean="0"/>
              <a:t>correct</a:t>
            </a:r>
            <a:r>
              <a:rPr lang="tr-TR" sz="1600" dirty="0" smtClean="0"/>
              <a:t> </a:t>
            </a:r>
            <a:r>
              <a:rPr lang="tr-TR" sz="1600" dirty="0" err="1" smtClean="0"/>
              <a:t>lighting</a:t>
            </a:r>
            <a:r>
              <a:rPr lang="tr-TR" sz="1600" dirty="0" smtClean="0"/>
              <a:t> </a:t>
            </a:r>
            <a:r>
              <a:rPr lang="tr-TR" sz="1600" dirty="0" err="1" smtClean="0"/>
              <a:t>and</a:t>
            </a:r>
            <a:r>
              <a:rPr lang="tr-TR" sz="1600" dirty="0" smtClean="0"/>
              <a:t> </a:t>
            </a:r>
            <a:r>
              <a:rPr lang="tr-TR" sz="1600" dirty="0" err="1" smtClean="0"/>
              <a:t>ventilator</a:t>
            </a:r>
            <a:r>
              <a:rPr lang="tr-TR" sz="1600" dirty="0" smtClean="0"/>
              <a:t> </a:t>
            </a:r>
            <a:r>
              <a:rPr lang="tr-TR" sz="1600" dirty="0" err="1" smtClean="0"/>
              <a:t>instead</a:t>
            </a:r>
            <a:r>
              <a:rPr lang="tr-TR" sz="1600" dirty="0" smtClean="0"/>
              <a:t> of </a:t>
            </a:r>
            <a:r>
              <a:rPr lang="tr-TR" sz="1600" dirty="0" err="1" smtClean="0"/>
              <a:t>air</a:t>
            </a:r>
            <a:r>
              <a:rPr lang="tr-TR" sz="1600" dirty="0" smtClean="0"/>
              <a:t> </a:t>
            </a:r>
            <a:r>
              <a:rPr lang="tr-TR" sz="1600" dirty="0" err="1" smtClean="0"/>
              <a:t>condition</a:t>
            </a:r>
            <a:r>
              <a:rPr lang="tr-TR" sz="1600" dirty="0" smtClean="0"/>
              <a:t>.</a:t>
            </a:r>
            <a:endParaRPr lang="tr-TR" sz="1600" dirty="0"/>
          </a:p>
          <a:p>
            <a:endParaRPr lang="tr-TR" dirty="0"/>
          </a:p>
          <a:p>
            <a:endParaRPr lang="en-US" dirty="0"/>
          </a:p>
        </p:txBody>
      </p:sp>
    </p:spTree>
    <p:extLst>
      <p:ext uri="{BB962C8B-B14F-4D97-AF65-F5344CB8AC3E}">
        <p14:creationId xmlns:p14="http://schemas.microsoft.com/office/powerpoint/2010/main" val="12503552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Dilim">
  <a:themeElements>
    <a:clrScheme name="Dilim">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Dilim">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lim">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257</TotalTime>
  <Words>1341</Words>
  <Application>Microsoft Office PowerPoint</Application>
  <PresentationFormat>Geniş ekran</PresentationFormat>
  <Paragraphs>131</Paragraphs>
  <Slides>20</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20</vt:i4>
      </vt:variant>
    </vt:vector>
  </HeadingPairs>
  <TitlesOfParts>
    <vt:vector size="23" baseType="lpstr">
      <vt:lpstr>Century Gothic</vt:lpstr>
      <vt:lpstr>Wingdings 3</vt:lpstr>
      <vt:lpstr>Dilim</vt:lpstr>
      <vt:lpstr>QuestIons for Istanbul meetIng</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MULTIPLE  QUESTIONS</vt:lpstr>
      <vt:lpstr>PowerPoint Sunusu</vt:lpstr>
      <vt:lpstr>PowerPoint Sunusu</vt:lpstr>
      <vt:lpstr>PowerPoint Sunusu</vt:lpstr>
      <vt:lpstr>PowerPoint Sunusu</vt:lpstr>
      <vt:lpstr>PowerPoint Sunusu</vt:lpstr>
      <vt:lpstr>1- b 2-C 3-B 4-C 5-C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CMD METAL</dc:creator>
  <cp:lastModifiedBy>tolga camuz</cp:lastModifiedBy>
  <cp:revision>28</cp:revision>
  <dcterms:created xsi:type="dcterms:W3CDTF">2018-03-12T07:31:25Z</dcterms:created>
  <dcterms:modified xsi:type="dcterms:W3CDTF">2018-06-07T09:36:24Z</dcterms:modified>
</cp:coreProperties>
</file>